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722" r:id="rId2"/>
    <p:sldId id="655" r:id="rId3"/>
    <p:sldId id="713" r:id="rId4"/>
    <p:sldId id="716" r:id="rId5"/>
    <p:sldId id="718" r:id="rId6"/>
    <p:sldId id="717" r:id="rId7"/>
    <p:sldId id="712" r:id="rId8"/>
    <p:sldId id="626" r:id="rId9"/>
    <p:sldId id="627" r:id="rId10"/>
    <p:sldId id="578" r:id="rId11"/>
    <p:sldId id="605" r:id="rId12"/>
    <p:sldId id="666" r:id="rId13"/>
    <p:sldId id="630" r:id="rId14"/>
    <p:sldId id="631" r:id="rId15"/>
    <p:sldId id="639" r:id="rId16"/>
    <p:sldId id="646" r:id="rId17"/>
    <p:sldId id="641" r:id="rId18"/>
    <p:sldId id="642" r:id="rId19"/>
    <p:sldId id="633" r:id="rId20"/>
    <p:sldId id="667" r:id="rId21"/>
    <p:sldId id="635" r:id="rId22"/>
    <p:sldId id="643" r:id="rId23"/>
    <p:sldId id="645" r:id="rId24"/>
    <p:sldId id="647" r:id="rId25"/>
    <p:sldId id="648" r:id="rId26"/>
    <p:sldId id="649" r:id="rId27"/>
    <p:sldId id="668" r:id="rId28"/>
    <p:sldId id="575" r:id="rId29"/>
    <p:sldId id="653" r:id="rId30"/>
    <p:sldId id="654" r:id="rId31"/>
    <p:sldId id="658" r:id="rId32"/>
    <p:sldId id="669" r:id="rId33"/>
    <p:sldId id="660" r:id="rId34"/>
    <p:sldId id="661" r:id="rId35"/>
    <p:sldId id="662" r:id="rId36"/>
    <p:sldId id="620" r:id="rId37"/>
    <p:sldId id="663" r:id="rId38"/>
    <p:sldId id="670" r:id="rId39"/>
    <p:sldId id="672" r:id="rId40"/>
    <p:sldId id="673" r:id="rId41"/>
    <p:sldId id="697" r:id="rId42"/>
    <p:sldId id="674" r:id="rId43"/>
    <p:sldId id="686" r:id="rId44"/>
    <p:sldId id="604" r:id="rId45"/>
    <p:sldId id="685" r:id="rId46"/>
    <p:sldId id="607" r:id="rId47"/>
    <p:sldId id="687" r:id="rId48"/>
    <p:sldId id="614" r:id="rId49"/>
    <p:sldId id="698" r:id="rId50"/>
    <p:sldId id="688" r:id="rId51"/>
    <p:sldId id="689" r:id="rId52"/>
    <p:sldId id="690" r:id="rId53"/>
    <p:sldId id="612" r:id="rId54"/>
    <p:sldId id="555" r:id="rId55"/>
    <p:sldId id="691" r:id="rId56"/>
    <p:sldId id="692" r:id="rId57"/>
    <p:sldId id="695" r:id="rId58"/>
    <p:sldId id="696" r:id="rId59"/>
    <p:sldId id="721" r:id="rId60"/>
    <p:sldId id="680" r:id="rId61"/>
    <p:sldId id="699" r:id="rId62"/>
    <p:sldId id="634" r:id="rId63"/>
    <p:sldId id="706" r:id="rId64"/>
    <p:sldId id="707" r:id="rId65"/>
    <p:sldId id="589" r:id="rId66"/>
    <p:sldId id="640" r:id="rId67"/>
    <p:sldId id="709" r:id="rId68"/>
    <p:sldId id="708" r:id="rId69"/>
    <p:sldId id="710" r:id="rId70"/>
    <p:sldId id="615" r:id="rId71"/>
    <p:sldId id="711" r:id="rId72"/>
    <p:sldId id="700" r:id="rId73"/>
    <p:sldId id="624" r:id="rId74"/>
    <p:sldId id="701" r:id="rId75"/>
    <p:sldId id="702" r:id="rId76"/>
    <p:sldId id="665" r:id="rId77"/>
    <p:sldId id="704" r:id="rId78"/>
    <p:sldId id="726" r:id="rId79"/>
    <p:sldId id="621" r:id="rId80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LARTIGAU" initials="J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574" autoAdjust="0"/>
  </p:normalViewPr>
  <p:slideViewPr>
    <p:cSldViewPr>
      <p:cViewPr varScale="1">
        <p:scale>
          <a:sx n="108" d="100"/>
          <a:sy n="108" d="100"/>
        </p:scale>
        <p:origin x="1710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LARTIGAU" userId="26999479-c549-4ce6-94f9-6af6d6bf7b63" providerId="ADAL" clId="{D0EBC1F6-FDBC-4218-BA49-DFF70A1E2338}"/>
    <pc:docChg chg="undo custSel addSld delSld modSld sldOrd modMainMaster">
      <pc:chgData name="Julie LARTIGAU" userId="26999479-c549-4ce6-94f9-6af6d6bf7b63" providerId="ADAL" clId="{D0EBC1F6-FDBC-4218-BA49-DFF70A1E2338}" dt="2017-09-27T06:24:27.074" v="464" actId="14100"/>
      <pc:docMkLst>
        <pc:docMk/>
      </pc:docMkLst>
      <pc:sldChg chg="delSp modSp">
        <pc:chgData name="Julie LARTIGAU" userId="26999479-c549-4ce6-94f9-6af6d6bf7b63" providerId="ADAL" clId="{D0EBC1F6-FDBC-4218-BA49-DFF70A1E2338}" dt="2017-09-27T06:03:30.534" v="89" actId="478"/>
        <pc:sldMkLst>
          <pc:docMk/>
          <pc:sldMk cId="770312100" sldId="260"/>
        </pc:sldMkLst>
        <pc:spChg chg="del">
          <ac:chgData name="Julie LARTIGAU" userId="26999479-c549-4ce6-94f9-6af6d6bf7b63" providerId="ADAL" clId="{D0EBC1F6-FDBC-4218-BA49-DFF70A1E2338}" dt="2017-09-27T06:03:30.534" v="89" actId="478"/>
          <ac:spMkLst>
            <pc:docMk/>
            <pc:sldMk cId="770312100" sldId="260"/>
            <ac:spMk id="3" creationId="{087750CF-84C7-4078-AE02-CA72330FBDF7}"/>
          </ac:spMkLst>
        </pc:spChg>
        <pc:spChg chg="mod">
          <ac:chgData name="Julie LARTIGAU" userId="26999479-c549-4ce6-94f9-6af6d6bf7b63" providerId="ADAL" clId="{D0EBC1F6-FDBC-4218-BA49-DFF70A1E2338}" dt="2017-09-27T05:55:47.610" v="48" actId="1036"/>
          <ac:spMkLst>
            <pc:docMk/>
            <pc:sldMk cId="770312100" sldId="260"/>
            <ac:spMk id="4" creationId="{00000000-0000-0000-0000-000000000000}"/>
          </ac:spMkLst>
        </pc:spChg>
      </pc:sldChg>
      <pc:sldChg chg="ord">
        <pc:chgData name="Julie LARTIGAU" userId="26999479-c549-4ce6-94f9-6af6d6bf7b63" providerId="ADAL" clId="{D0EBC1F6-FDBC-4218-BA49-DFF70A1E2338}" dt="2017-09-27T06:09:49.189" v="229" actId="14100"/>
        <pc:sldMkLst>
          <pc:docMk/>
          <pc:sldMk cId="2071765916" sldId="277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852980393" sldId="296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3961439186" sldId="297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2744946923" sldId="298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84091433" sldId="299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1535438905" sldId="300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307526814" sldId="301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4273397584" sldId="302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253209131" sldId="303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2785455298" sldId="304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2059579690" sldId="305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2881266507" sldId="306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1045564749" sldId="307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2774669380" sldId="308"/>
        </pc:sldMkLst>
      </pc:sldChg>
      <pc:sldChg chg="add">
        <pc:chgData name="Julie LARTIGAU" userId="26999479-c549-4ce6-94f9-6af6d6bf7b63" providerId="ADAL" clId="{D0EBC1F6-FDBC-4218-BA49-DFF70A1E2338}" dt="2017-09-27T05:54:01.082" v="0" actId="14100"/>
        <pc:sldMkLst>
          <pc:docMk/>
          <pc:sldMk cId="1560343420" sldId="309"/>
        </pc:sldMkLst>
      </pc:sldChg>
      <pc:sldChg chg="addSp modSp add">
        <pc:chgData name="Julie LARTIGAU" userId="26999479-c549-4ce6-94f9-6af6d6bf7b63" providerId="ADAL" clId="{D0EBC1F6-FDBC-4218-BA49-DFF70A1E2338}" dt="2017-09-27T06:03:17.505" v="88" actId="14100"/>
        <pc:sldMkLst>
          <pc:docMk/>
          <pc:sldMk cId="2023895546" sldId="310"/>
        </pc:sldMkLst>
        <pc:spChg chg="add mod">
          <ac:chgData name="Julie LARTIGAU" userId="26999479-c549-4ce6-94f9-6af6d6bf7b63" providerId="ADAL" clId="{D0EBC1F6-FDBC-4218-BA49-DFF70A1E2338}" dt="2017-09-27T06:03:17.505" v="88" actId="14100"/>
          <ac:spMkLst>
            <pc:docMk/>
            <pc:sldMk cId="2023895546" sldId="310"/>
            <ac:spMk id="4" creationId="{68FD650E-076B-4474-8043-51493345ACEC}"/>
          </ac:spMkLst>
        </pc:spChg>
        <pc:spChg chg="add mod">
          <ac:chgData name="Julie LARTIGAU" userId="26999479-c549-4ce6-94f9-6af6d6bf7b63" providerId="ADAL" clId="{D0EBC1F6-FDBC-4218-BA49-DFF70A1E2338}" dt="2017-09-27T06:03:17.505" v="88" actId="14100"/>
          <ac:spMkLst>
            <pc:docMk/>
            <pc:sldMk cId="2023895546" sldId="310"/>
            <ac:spMk id="6" creationId="{6F27B415-4728-49BD-B4DE-98CA4E31F59B}"/>
          </ac:spMkLst>
        </pc:spChg>
      </pc:sldChg>
      <pc:sldChg chg="delSp add del">
        <pc:chgData name="Julie LARTIGAU" userId="26999479-c549-4ce6-94f9-6af6d6bf7b63" providerId="ADAL" clId="{D0EBC1F6-FDBC-4218-BA49-DFF70A1E2338}" dt="2017-09-27T05:57:00.480" v="51" actId="2696"/>
        <pc:sldMkLst>
          <pc:docMk/>
          <pc:sldMk cId="2427725376" sldId="311"/>
        </pc:sldMkLst>
        <pc:spChg chg="del">
          <ac:chgData name="Julie LARTIGAU" userId="26999479-c549-4ce6-94f9-6af6d6bf7b63" providerId="ADAL" clId="{D0EBC1F6-FDBC-4218-BA49-DFF70A1E2338}" dt="2017-09-27T05:56:53.274" v="50" actId="2696"/>
          <ac:spMkLst>
            <pc:docMk/>
            <pc:sldMk cId="2427725376" sldId="311"/>
            <ac:spMk id="4" creationId="{1C33C328-9BE9-4500-BAF3-FDA66B02500D}"/>
          </ac:spMkLst>
        </pc:spChg>
        <pc:spChg chg="del">
          <ac:chgData name="Julie LARTIGAU" userId="26999479-c549-4ce6-94f9-6af6d6bf7b63" providerId="ADAL" clId="{D0EBC1F6-FDBC-4218-BA49-DFF70A1E2338}" dt="2017-09-27T05:56:53.274" v="50" actId="2696"/>
          <ac:spMkLst>
            <pc:docMk/>
            <pc:sldMk cId="2427725376" sldId="311"/>
            <ac:spMk id="5" creationId="{432D5D21-EC9F-4FFD-B2DC-2260B61DE089}"/>
          </ac:spMkLst>
        </pc:spChg>
      </pc:sldChg>
      <pc:sldChg chg="addSp delSp modSp add del">
        <pc:chgData name="Julie LARTIGAU" userId="26999479-c549-4ce6-94f9-6af6d6bf7b63" providerId="ADAL" clId="{D0EBC1F6-FDBC-4218-BA49-DFF70A1E2338}" dt="2017-09-27T06:03:40.022" v="90" actId="2696"/>
        <pc:sldMkLst>
          <pc:docMk/>
          <pc:sldMk cId="4108198966" sldId="311"/>
        </pc:sldMkLst>
        <pc:spChg chg="del">
          <ac:chgData name="Julie LARTIGAU" userId="26999479-c549-4ce6-94f9-6af6d6bf7b63" providerId="ADAL" clId="{D0EBC1F6-FDBC-4218-BA49-DFF70A1E2338}" dt="2017-09-27T06:01:58.766" v="53" actId="2696"/>
          <ac:spMkLst>
            <pc:docMk/>
            <pc:sldMk cId="4108198966" sldId="311"/>
            <ac:spMk id="4" creationId="{7DC79ED8-100C-4B3A-A3B5-475F5E8A6EF7}"/>
          </ac:spMkLst>
        </pc:spChg>
        <pc:spChg chg="del">
          <ac:chgData name="Julie LARTIGAU" userId="26999479-c549-4ce6-94f9-6af6d6bf7b63" providerId="ADAL" clId="{D0EBC1F6-FDBC-4218-BA49-DFF70A1E2338}" dt="2017-09-27T06:01:58.766" v="53" actId="2696"/>
          <ac:spMkLst>
            <pc:docMk/>
            <pc:sldMk cId="4108198966" sldId="311"/>
            <ac:spMk id="5" creationId="{B6BEC60F-4AA5-4780-8071-6624B8696F55}"/>
          </ac:spMkLst>
        </pc:spChg>
        <pc:spChg chg="add mod">
          <ac:chgData name="Julie LARTIGAU" userId="26999479-c549-4ce6-94f9-6af6d6bf7b63" providerId="ADAL" clId="{D0EBC1F6-FDBC-4218-BA49-DFF70A1E2338}" dt="2017-09-27T06:01:58.766" v="53" actId="2696"/>
          <ac:spMkLst>
            <pc:docMk/>
            <pc:sldMk cId="4108198966" sldId="311"/>
            <ac:spMk id="6" creationId="{2196DAB7-9A24-4929-BA0D-52453B8791F0}"/>
          </ac:spMkLst>
        </pc:spChg>
        <pc:spChg chg="add mod">
          <ac:chgData name="Julie LARTIGAU" userId="26999479-c549-4ce6-94f9-6af6d6bf7b63" providerId="ADAL" clId="{D0EBC1F6-FDBC-4218-BA49-DFF70A1E2338}" dt="2017-09-27T06:01:58.766" v="53" actId="2696"/>
          <ac:spMkLst>
            <pc:docMk/>
            <pc:sldMk cId="4108198966" sldId="311"/>
            <ac:spMk id="7" creationId="{5386D904-E1B0-4D63-904B-DBC4AC6B564C}"/>
          </ac:spMkLst>
        </pc:spChg>
      </pc:sldChg>
      <pc:sldChg chg="modSp add">
        <pc:chgData name="Julie LARTIGAU" userId="26999479-c549-4ce6-94f9-6af6d6bf7b63" providerId="ADAL" clId="{D0EBC1F6-FDBC-4218-BA49-DFF70A1E2338}" dt="2017-09-27T06:07:20.561" v="226" actId="20577"/>
        <pc:sldMkLst>
          <pc:docMk/>
          <pc:sldMk cId="4293924027" sldId="311"/>
        </pc:sldMkLst>
        <pc:spChg chg="mod">
          <ac:chgData name="Julie LARTIGAU" userId="26999479-c549-4ce6-94f9-6af6d6bf7b63" providerId="ADAL" clId="{D0EBC1F6-FDBC-4218-BA49-DFF70A1E2338}" dt="2017-09-27T06:07:20.561" v="226" actId="20577"/>
          <ac:spMkLst>
            <pc:docMk/>
            <pc:sldMk cId="4293924027" sldId="311"/>
            <ac:spMk id="4" creationId="{13F6A3F6-5A2A-405A-BE9F-D92C95F2A381}"/>
          </ac:spMkLst>
        </pc:spChg>
        <pc:spChg chg="mod">
          <ac:chgData name="Julie LARTIGAU" userId="26999479-c549-4ce6-94f9-6af6d6bf7b63" providerId="ADAL" clId="{D0EBC1F6-FDBC-4218-BA49-DFF70A1E2338}" dt="2017-09-27T06:05:21.072" v="99" actId="20577"/>
          <ac:spMkLst>
            <pc:docMk/>
            <pc:sldMk cId="4293924027" sldId="311"/>
            <ac:spMk id="5" creationId="{4AA95E06-DC72-469E-A8BF-E79BB2D33561}"/>
          </ac:spMkLst>
        </pc:spChg>
      </pc:sldChg>
      <pc:sldChg chg="add del ord">
        <pc:chgData name="Julie LARTIGAU" userId="26999479-c549-4ce6-94f9-6af6d6bf7b63" providerId="ADAL" clId="{D0EBC1F6-FDBC-4218-BA49-DFF70A1E2338}" dt="2017-09-27T06:11:13.867" v="261" actId="2696"/>
        <pc:sldMkLst>
          <pc:docMk/>
          <pc:sldMk cId="1793248625" sldId="312"/>
        </pc:sldMkLst>
      </pc:sldChg>
      <pc:sldChg chg="addSp delSp modSp add">
        <pc:chgData name="Julie LARTIGAU" userId="26999479-c549-4ce6-94f9-6af6d6bf7b63" providerId="ADAL" clId="{D0EBC1F6-FDBC-4218-BA49-DFF70A1E2338}" dt="2017-09-27T06:24:27.074" v="464" actId="14100"/>
        <pc:sldMkLst>
          <pc:docMk/>
          <pc:sldMk cId="1847323926" sldId="313"/>
        </pc:sldMkLst>
        <pc:spChg chg="del">
          <ac:chgData name="Julie LARTIGAU" userId="26999479-c549-4ce6-94f9-6af6d6bf7b63" providerId="ADAL" clId="{D0EBC1F6-FDBC-4218-BA49-DFF70A1E2338}" dt="2017-09-27T06:10:12.604" v="231" actId="14100"/>
          <ac:spMkLst>
            <pc:docMk/>
            <pc:sldMk cId="1847323926" sldId="313"/>
            <ac:spMk id="4" creationId="{2F388EDC-F911-4E04-8E8A-CA6F3FCD4A2A}"/>
          </ac:spMkLst>
        </pc:spChg>
        <pc:spChg chg="del">
          <ac:chgData name="Julie LARTIGAU" userId="26999479-c549-4ce6-94f9-6af6d6bf7b63" providerId="ADAL" clId="{D0EBC1F6-FDBC-4218-BA49-DFF70A1E2338}" dt="2017-09-27T06:10:12.604" v="231" actId="14100"/>
          <ac:spMkLst>
            <pc:docMk/>
            <pc:sldMk cId="1847323926" sldId="313"/>
            <ac:spMk id="5" creationId="{A9CA1072-07A9-40EA-948F-C181D135C502}"/>
          </ac:spMkLst>
        </pc:spChg>
        <pc:spChg chg="add mod">
          <ac:chgData name="Julie LARTIGAU" userId="26999479-c549-4ce6-94f9-6af6d6bf7b63" providerId="ADAL" clId="{D0EBC1F6-FDBC-4218-BA49-DFF70A1E2338}" dt="2017-09-27T06:10:25.453" v="254" actId="20577"/>
          <ac:spMkLst>
            <pc:docMk/>
            <pc:sldMk cId="1847323926" sldId="313"/>
            <ac:spMk id="6" creationId="{9E5A02BB-9B00-459A-93C0-C6BA7330114C}"/>
          </ac:spMkLst>
        </pc:spChg>
        <pc:spChg chg="add mod">
          <ac:chgData name="Julie LARTIGAU" userId="26999479-c549-4ce6-94f9-6af6d6bf7b63" providerId="ADAL" clId="{D0EBC1F6-FDBC-4218-BA49-DFF70A1E2338}" dt="2017-09-27T06:24:27.074" v="464" actId="14100"/>
          <ac:spMkLst>
            <pc:docMk/>
            <pc:sldMk cId="1847323926" sldId="313"/>
            <ac:spMk id="7" creationId="{D2D47660-7E49-45A4-95D8-A58665F64CC7}"/>
          </ac:spMkLst>
        </pc:spChg>
        <pc:spChg chg="add del mod">
          <ac:chgData name="Julie LARTIGAU" userId="26999479-c549-4ce6-94f9-6af6d6bf7b63" providerId="ADAL" clId="{D0EBC1F6-FDBC-4218-BA49-DFF70A1E2338}" dt="2017-09-27T06:17:12.525" v="377" actId="478"/>
          <ac:spMkLst>
            <pc:docMk/>
            <pc:sldMk cId="1847323926" sldId="313"/>
            <ac:spMk id="9" creationId="{E13D9302-F7C9-48B2-B1B2-8F968C76D07C}"/>
          </ac:spMkLst>
        </pc:spChg>
        <pc:graphicFrameChg chg="add mod modGraphic">
          <ac:chgData name="Julie LARTIGAU" userId="26999479-c549-4ce6-94f9-6af6d6bf7b63" providerId="ADAL" clId="{D0EBC1F6-FDBC-4218-BA49-DFF70A1E2338}" dt="2017-09-27T06:20:15.326" v="463" actId="113"/>
          <ac:graphicFrameMkLst>
            <pc:docMk/>
            <pc:sldMk cId="1847323926" sldId="313"/>
            <ac:graphicFrameMk id="10" creationId="{1C15D7C7-4C73-4B11-A725-8F359E1297F4}"/>
          </ac:graphicFrameMkLst>
        </pc:graphicFrameChg>
        <pc:picChg chg="add del">
          <ac:chgData name="Julie LARTIGAU" userId="26999479-c549-4ce6-94f9-6af6d6bf7b63" providerId="ADAL" clId="{D0EBC1F6-FDBC-4218-BA49-DFF70A1E2338}" dt="2017-09-27T06:11:01.715" v="260" actId="14100"/>
          <ac:picMkLst>
            <pc:docMk/>
            <pc:sldMk cId="1847323926" sldId="313"/>
            <ac:picMk id="8" creationId="{14DF6273-D521-4CF3-B03E-FCD534D8CBDD}"/>
          </ac:picMkLst>
        </pc:picChg>
      </pc:sldChg>
      <pc:sldMasterChg chg="modSp modSldLayout">
        <pc:chgData name="Julie LARTIGAU" userId="26999479-c549-4ce6-94f9-6af6d6bf7b63" providerId="ADAL" clId="{D0EBC1F6-FDBC-4218-BA49-DFF70A1E2338}" dt="2017-09-27T06:05:48.642" v="100" actId="1076"/>
        <pc:sldMasterMkLst>
          <pc:docMk/>
          <pc:sldMasterMk cId="0" sldId="2147483648"/>
        </pc:sldMasterMkLst>
        <pc:spChg chg="mod">
          <ac:chgData name="Julie LARTIGAU" userId="26999479-c549-4ce6-94f9-6af6d6bf7b63" providerId="ADAL" clId="{D0EBC1F6-FDBC-4218-BA49-DFF70A1E2338}" dt="2017-09-27T06:02:37.638" v="85" actId="20577"/>
          <ac:spMkLst>
            <pc:docMk/>
            <pc:sldMasterMk cId="0" sldId="2147483648"/>
            <ac:spMk id="5" creationId="{00000000-0000-0000-0000-000000000000}"/>
          </ac:spMkLst>
        </pc:spChg>
        <pc:sldLayoutChg chg="modSp">
          <pc:chgData name="Julie LARTIGAU" userId="26999479-c549-4ce6-94f9-6af6d6bf7b63" providerId="ADAL" clId="{D0EBC1F6-FDBC-4218-BA49-DFF70A1E2338}" dt="2017-09-27T06:02:54.704" v="86" actId="1076"/>
          <pc:sldLayoutMkLst>
            <pc:docMk/>
            <pc:sldMasterMk cId="0" sldId="2147483648"/>
            <pc:sldLayoutMk cId="0" sldId="2147483649"/>
          </pc:sldLayoutMkLst>
          <pc:spChg chg="mod">
            <ac:chgData name="Julie LARTIGAU" userId="26999479-c549-4ce6-94f9-6af6d6bf7b63" providerId="ADAL" clId="{D0EBC1F6-FDBC-4218-BA49-DFF70A1E2338}" dt="2017-09-27T06:02:54.704" v="86" actId="1076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</pc:sldLayoutChg>
        <pc:sldLayoutChg chg="modSp">
          <pc:chgData name="Julie LARTIGAU" userId="26999479-c549-4ce6-94f9-6af6d6bf7b63" providerId="ADAL" clId="{D0EBC1F6-FDBC-4218-BA49-DFF70A1E2338}" dt="2017-09-27T06:05:48.642" v="100" actId="1076"/>
          <pc:sldLayoutMkLst>
            <pc:docMk/>
            <pc:sldMasterMk cId="0" sldId="2147483648"/>
            <pc:sldLayoutMk cId="0" sldId="2147483655"/>
          </pc:sldLayoutMkLst>
          <pc:spChg chg="mod">
            <ac:chgData name="Julie LARTIGAU" userId="26999479-c549-4ce6-94f9-6af6d6bf7b63" providerId="ADAL" clId="{D0EBC1F6-FDBC-4218-BA49-DFF70A1E2338}" dt="2017-09-27T06:03:05.051" v="87" actId="1076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  <pc:spChg chg="mod">
            <ac:chgData name="Julie LARTIGAU" userId="26999479-c549-4ce6-94f9-6af6d6bf7b63" providerId="ADAL" clId="{D0EBC1F6-FDBC-4218-BA49-DFF70A1E2338}" dt="2017-09-27T06:05:48.642" v="100" actId="1076"/>
            <ac:spMkLst>
              <pc:docMk/>
              <pc:sldMasterMk cId="0" sldId="2147483648"/>
              <pc:sldLayoutMk cId="0" sldId="2147483655"/>
              <ac:spMk id="11" creationId="{00000000-0000-0000-0000-000000000000}"/>
            </ac:spMkLst>
          </pc:spChg>
        </pc:sldLayoutChg>
      </pc:sldMasterChg>
    </pc:docChg>
  </pc:docChgLst>
  <pc:docChgLst>
    <pc:chgData name="Julie LARTIGAU" userId="26999479-c549-4ce6-94f9-6af6d6bf7b63" providerId="ADAL" clId="{7327422E-F556-4C4F-A804-F353DFD4EFD6}"/>
    <pc:docChg chg="undo custSel addSld delSld modSld sldOrd modMainMaster">
      <pc:chgData name="Julie LARTIGAU" userId="26999479-c549-4ce6-94f9-6af6d6bf7b63" providerId="ADAL" clId="{7327422E-F556-4C4F-A804-F353DFD4EFD6}" dt="2017-09-27T09:41:28.758" v="3344"/>
      <pc:docMkLst>
        <pc:docMk/>
      </pc:docMkLst>
      <pc:sldChg chg="del">
        <pc:chgData name="Julie LARTIGAU" userId="26999479-c549-4ce6-94f9-6af6d6bf7b63" providerId="ADAL" clId="{7327422E-F556-4C4F-A804-F353DFD4EFD6}" dt="2017-09-27T06:41:31.293" v="307" actId="2696"/>
        <pc:sldMkLst>
          <pc:docMk/>
          <pc:sldMk cId="2634002412" sldId="261"/>
        </pc:sldMkLst>
      </pc:sldChg>
      <pc:sldChg chg="addSp delSp modSp ord">
        <pc:chgData name="Julie LARTIGAU" userId="26999479-c549-4ce6-94f9-6af6d6bf7b63" providerId="ADAL" clId="{7327422E-F556-4C4F-A804-F353DFD4EFD6}" dt="2017-09-27T08:49:19.274" v="2328"/>
        <pc:sldMkLst>
          <pc:docMk/>
          <pc:sldMk cId="1151576523" sldId="263"/>
        </pc:sldMkLst>
        <pc:spChg chg="add del mod">
          <ac:chgData name="Julie LARTIGAU" userId="26999479-c549-4ce6-94f9-6af6d6bf7b63" providerId="ADAL" clId="{7327422E-F556-4C4F-A804-F353DFD4EFD6}" dt="2017-09-27T08:48:56.602" v="2306" actId="478"/>
          <ac:spMkLst>
            <pc:docMk/>
            <pc:sldMk cId="1151576523" sldId="263"/>
            <ac:spMk id="2" creationId="{AF51A4CF-E90D-4806-8A79-95E1A287A961}"/>
          </ac:spMkLst>
        </pc:spChg>
        <pc:spChg chg="add del mod">
          <ac:chgData name="Julie LARTIGAU" userId="26999479-c549-4ce6-94f9-6af6d6bf7b63" providerId="ADAL" clId="{7327422E-F556-4C4F-A804-F353DFD4EFD6}" dt="2017-09-27T08:48:58.634" v="2307" actId="478"/>
          <ac:spMkLst>
            <pc:docMk/>
            <pc:sldMk cId="1151576523" sldId="263"/>
            <ac:spMk id="3" creationId="{14C44DB2-5CD9-4D43-9EB4-6DF04D3D5DC3}"/>
          </ac:spMkLst>
        </pc:spChg>
        <pc:spChg chg="mod">
          <ac:chgData name="Julie LARTIGAU" userId="26999479-c549-4ce6-94f9-6af6d6bf7b63" providerId="ADAL" clId="{7327422E-F556-4C4F-A804-F353DFD4EFD6}" dt="2017-09-27T08:49:13.268" v="2327" actId="20577"/>
          <ac:spMkLst>
            <pc:docMk/>
            <pc:sldMk cId="1151576523" sldId="263"/>
            <ac:spMk id="21" creationId="{21E3280D-BC83-42E3-A0B7-0E8474EB450D}"/>
          </ac:spMkLst>
        </pc:spChg>
        <pc:graphicFrameChg chg="add">
          <ac:chgData name="Julie LARTIGAU" userId="26999479-c549-4ce6-94f9-6af6d6bf7b63" providerId="ADAL" clId="{7327422E-F556-4C4F-A804-F353DFD4EFD6}" dt="2017-09-27T08:49:19.274" v="2328"/>
          <ac:graphicFrameMkLst>
            <pc:docMk/>
            <pc:sldMk cId="1151576523" sldId="263"/>
            <ac:graphicFrameMk id="23" creationId="{7E720DCE-9F52-457D-B8C4-3DC43B460B46}"/>
          </ac:graphicFrameMkLst>
        </pc:graphicFrameChg>
      </pc:sldChg>
      <pc:sldChg chg="addSp delSp modSp ord">
        <pc:chgData name="Julie LARTIGAU" userId="26999479-c549-4ce6-94f9-6af6d6bf7b63" providerId="ADAL" clId="{7327422E-F556-4C4F-A804-F353DFD4EFD6}" dt="2017-09-27T06:36:56" v="270"/>
        <pc:sldMkLst>
          <pc:docMk/>
          <pc:sldMk cId="1447589917" sldId="269"/>
        </pc:sldMkLst>
        <pc:spChg chg="add del mod">
          <ac:chgData name="Julie LARTIGAU" userId="26999479-c549-4ce6-94f9-6af6d6bf7b63" providerId="ADAL" clId="{7327422E-F556-4C4F-A804-F353DFD4EFD6}" dt="2017-09-27T06:35:12.621" v="217" actId="478"/>
          <ac:spMkLst>
            <pc:docMk/>
            <pc:sldMk cId="1447589917" sldId="269"/>
            <ac:spMk id="2" creationId="{A79B8F50-D581-4D26-925F-C74B063B1A30}"/>
          </ac:spMkLst>
        </pc:spChg>
        <pc:spChg chg="mod">
          <ac:chgData name="Julie LARTIGAU" userId="26999479-c549-4ce6-94f9-6af6d6bf7b63" providerId="ADAL" clId="{7327422E-F556-4C4F-A804-F353DFD4EFD6}" dt="2017-09-27T06:34:53.711" v="215" actId="20577"/>
          <ac:spMkLst>
            <pc:docMk/>
            <pc:sldMk cId="1447589917" sldId="269"/>
            <ac:spMk id="11" creationId="{00000000-0000-0000-0000-000000000000}"/>
          </ac:spMkLst>
        </pc:spChg>
        <pc:spChg chg="mod">
          <ac:chgData name="Julie LARTIGAU" userId="26999479-c549-4ce6-94f9-6af6d6bf7b63" providerId="ADAL" clId="{7327422E-F556-4C4F-A804-F353DFD4EFD6}" dt="2017-09-27T06:36:47.863" v="269" actId="20577"/>
          <ac:spMkLst>
            <pc:docMk/>
            <pc:sldMk cId="1447589917" sldId="269"/>
            <ac:spMk id="29" creationId="{A8AFEBFC-B0A9-4FE9-B158-36DE62E6B7B4}"/>
          </ac:spMkLst>
        </pc:spChg>
        <pc:graphicFrameChg chg="add">
          <ac:chgData name="Julie LARTIGAU" userId="26999479-c549-4ce6-94f9-6af6d6bf7b63" providerId="ADAL" clId="{7327422E-F556-4C4F-A804-F353DFD4EFD6}" dt="2017-09-27T06:36:56" v="270"/>
          <ac:graphicFrameMkLst>
            <pc:docMk/>
            <pc:sldMk cId="1447589917" sldId="269"/>
            <ac:graphicFrameMk id="30" creationId="{1D4A1C17-2F54-45F9-B5D4-FF06A491F65E}"/>
          </ac:graphicFrameMkLst>
        </pc:graphicFrameChg>
      </pc:sldChg>
      <pc:sldChg chg="del">
        <pc:chgData name="Julie LARTIGAU" userId="26999479-c549-4ce6-94f9-6af6d6bf7b63" providerId="ADAL" clId="{7327422E-F556-4C4F-A804-F353DFD4EFD6}" dt="2017-09-27T06:41:32.019" v="308" actId="2696"/>
        <pc:sldMkLst>
          <pc:docMk/>
          <pc:sldMk cId="1694465046" sldId="270"/>
        </pc:sldMkLst>
      </pc:sldChg>
      <pc:sldChg chg="del">
        <pc:chgData name="Julie LARTIGAU" userId="26999479-c549-4ce6-94f9-6af6d6bf7b63" providerId="ADAL" clId="{7327422E-F556-4C4F-A804-F353DFD4EFD6}" dt="2017-09-27T06:41:33.244" v="310" actId="2696"/>
        <pc:sldMkLst>
          <pc:docMk/>
          <pc:sldMk cId="1890929222" sldId="272"/>
        </pc:sldMkLst>
      </pc:sldChg>
      <pc:sldChg chg="del">
        <pc:chgData name="Julie LARTIGAU" userId="26999479-c549-4ce6-94f9-6af6d6bf7b63" providerId="ADAL" clId="{7327422E-F556-4C4F-A804-F353DFD4EFD6}" dt="2017-09-27T06:39:03.038" v="303" actId="2696"/>
        <pc:sldMkLst>
          <pc:docMk/>
          <pc:sldMk cId="2322386612" sldId="274"/>
        </pc:sldMkLst>
      </pc:sldChg>
      <pc:sldChg chg="addSp delSp modSp ord modAnim">
        <pc:chgData name="Julie LARTIGAU" userId="26999479-c549-4ce6-94f9-6af6d6bf7b63" providerId="ADAL" clId="{7327422E-F556-4C4F-A804-F353DFD4EFD6}" dt="2017-09-27T08:53:54.585" v="2352" actId="1582"/>
        <pc:sldMkLst>
          <pc:docMk/>
          <pc:sldMk cId="3720074893" sldId="275"/>
        </pc:sldMkLst>
        <pc:spChg chg="add del mod">
          <ac:chgData name="Julie LARTIGAU" userId="26999479-c549-4ce6-94f9-6af6d6bf7b63" providerId="ADAL" clId="{7327422E-F556-4C4F-A804-F353DFD4EFD6}" dt="2017-09-27T08:49:32.275" v="2330" actId="478"/>
          <ac:spMkLst>
            <pc:docMk/>
            <pc:sldMk cId="3720074893" sldId="275"/>
            <ac:spMk id="2" creationId="{90A1AEF4-4CA8-4D59-A706-58132E5BEDEE}"/>
          </ac:spMkLst>
        </pc:spChg>
        <pc:spChg chg="add del mod">
          <ac:chgData name="Julie LARTIGAU" userId="26999479-c549-4ce6-94f9-6af6d6bf7b63" providerId="ADAL" clId="{7327422E-F556-4C4F-A804-F353DFD4EFD6}" dt="2017-09-27T08:49:33.643" v="2331" actId="478"/>
          <ac:spMkLst>
            <pc:docMk/>
            <pc:sldMk cId="3720074893" sldId="275"/>
            <ac:spMk id="3" creationId="{77AD12D3-30F3-4E5B-8015-BE41AB4BFA90}"/>
          </ac:spMkLst>
        </pc:spChg>
        <pc:spChg chg="add mod ord">
          <ac:chgData name="Julie LARTIGAU" userId="26999479-c549-4ce6-94f9-6af6d6bf7b63" providerId="ADAL" clId="{7327422E-F556-4C4F-A804-F353DFD4EFD6}" dt="2017-09-27T08:53:54.585" v="2352" actId="1582"/>
          <ac:spMkLst>
            <pc:docMk/>
            <pc:sldMk cId="3720074893" sldId="275"/>
            <ac:spMk id="4" creationId="{8A44E95B-2E1A-4F92-A124-BE5C9912F5FD}"/>
          </ac:spMkLst>
        </pc:spChg>
        <pc:spChg chg="mod">
          <ac:chgData name="Julie LARTIGAU" userId="26999479-c549-4ce6-94f9-6af6d6bf7b63" providerId="ADAL" clId="{7327422E-F556-4C4F-A804-F353DFD4EFD6}" dt="2017-09-27T08:49:43.570" v="2333" actId="122"/>
          <ac:spMkLst>
            <pc:docMk/>
            <pc:sldMk cId="3720074893" sldId="275"/>
            <ac:spMk id="13" creationId="{00D89596-FBAC-4FAC-9682-387B0A60703D}"/>
          </ac:spMkLst>
        </pc:spChg>
        <pc:graphicFrameChg chg="add">
          <ac:chgData name="Julie LARTIGAU" userId="26999479-c549-4ce6-94f9-6af6d6bf7b63" providerId="ADAL" clId="{7327422E-F556-4C4F-A804-F353DFD4EFD6}" dt="2017-09-27T08:49:49.996" v="2334" actId="1582"/>
          <ac:graphicFrameMkLst>
            <pc:docMk/>
            <pc:sldMk cId="3720074893" sldId="275"/>
            <ac:graphicFrameMk id="17" creationId="{CC8257EE-548D-4AD6-AA7A-0C94BD9BE56E}"/>
          </ac:graphicFrameMkLst>
        </pc:graphicFrameChg>
      </pc:sldChg>
      <pc:sldChg chg="del">
        <pc:chgData name="Julie LARTIGAU" userId="26999479-c549-4ce6-94f9-6af6d6bf7b63" providerId="ADAL" clId="{7327422E-F556-4C4F-A804-F353DFD4EFD6}" dt="2017-09-27T06:41:34.636" v="312" actId="2696"/>
        <pc:sldMkLst>
          <pc:docMk/>
          <pc:sldMk cId="3390936490" sldId="276"/>
        </pc:sldMkLst>
      </pc:sldChg>
      <pc:sldChg chg="del">
        <pc:chgData name="Julie LARTIGAU" userId="26999479-c549-4ce6-94f9-6af6d6bf7b63" providerId="ADAL" clId="{7327422E-F556-4C4F-A804-F353DFD4EFD6}" dt="2017-09-27T06:28:19.872" v="0" actId="2696"/>
        <pc:sldMkLst>
          <pc:docMk/>
          <pc:sldMk cId="2071765916" sldId="277"/>
        </pc:sldMkLst>
      </pc:sldChg>
      <pc:sldChg chg="del">
        <pc:chgData name="Julie LARTIGAU" userId="26999479-c549-4ce6-94f9-6af6d6bf7b63" providerId="ADAL" clId="{7327422E-F556-4C4F-A804-F353DFD4EFD6}" dt="2017-09-27T06:41:30.099" v="306" actId="2696"/>
        <pc:sldMkLst>
          <pc:docMk/>
          <pc:sldMk cId="2558710842" sldId="278"/>
        </pc:sldMkLst>
      </pc:sldChg>
      <pc:sldChg chg="del">
        <pc:chgData name="Julie LARTIGAU" userId="26999479-c549-4ce6-94f9-6af6d6bf7b63" providerId="ADAL" clId="{7327422E-F556-4C4F-A804-F353DFD4EFD6}" dt="2017-09-27T07:11:02.728" v="588" actId="2696"/>
        <pc:sldMkLst>
          <pc:docMk/>
          <pc:sldMk cId="2833777093" sldId="280"/>
        </pc:sldMkLst>
      </pc:sldChg>
      <pc:sldChg chg="del">
        <pc:chgData name="Julie LARTIGAU" userId="26999479-c549-4ce6-94f9-6af6d6bf7b63" providerId="ADAL" clId="{7327422E-F556-4C4F-A804-F353DFD4EFD6}" dt="2017-09-27T06:41:33.873" v="311" actId="2696"/>
        <pc:sldMkLst>
          <pc:docMk/>
          <pc:sldMk cId="418026831" sldId="281"/>
        </pc:sldMkLst>
      </pc:sldChg>
      <pc:sldChg chg="del">
        <pc:chgData name="Julie LARTIGAU" userId="26999479-c549-4ce6-94f9-6af6d6bf7b63" providerId="ADAL" clId="{7327422E-F556-4C4F-A804-F353DFD4EFD6}" dt="2017-09-27T07:10:59.528" v="586" actId="2696"/>
        <pc:sldMkLst>
          <pc:docMk/>
          <pc:sldMk cId="3494713132" sldId="283"/>
        </pc:sldMkLst>
      </pc:sldChg>
      <pc:sldChg chg="del">
        <pc:chgData name="Julie LARTIGAU" userId="26999479-c549-4ce6-94f9-6af6d6bf7b63" providerId="ADAL" clId="{7327422E-F556-4C4F-A804-F353DFD4EFD6}" dt="2017-09-27T06:41:32.614" v="309" actId="2696"/>
        <pc:sldMkLst>
          <pc:docMk/>
          <pc:sldMk cId="3941277206" sldId="287"/>
        </pc:sldMkLst>
      </pc:sldChg>
      <pc:sldChg chg="del">
        <pc:chgData name="Julie LARTIGAU" userId="26999479-c549-4ce6-94f9-6af6d6bf7b63" providerId="ADAL" clId="{7327422E-F556-4C4F-A804-F353DFD4EFD6}" dt="2017-09-27T06:41:35.427" v="313" actId="2696"/>
        <pc:sldMkLst>
          <pc:docMk/>
          <pc:sldMk cId="885456833" sldId="288"/>
        </pc:sldMkLst>
      </pc:sldChg>
      <pc:sldChg chg="del">
        <pc:chgData name="Julie LARTIGAU" userId="26999479-c549-4ce6-94f9-6af6d6bf7b63" providerId="ADAL" clId="{7327422E-F556-4C4F-A804-F353DFD4EFD6}" dt="2017-09-27T06:40:50.185" v="305" actId="2696"/>
        <pc:sldMkLst>
          <pc:docMk/>
          <pc:sldMk cId="4069537531" sldId="290"/>
        </pc:sldMkLst>
      </pc:sldChg>
      <pc:sldChg chg="del">
        <pc:chgData name="Julie LARTIGAU" userId="26999479-c549-4ce6-94f9-6af6d6bf7b63" providerId="ADAL" clId="{7327422E-F556-4C4F-A804-F353DFD4EFD6}" dt="2017-09-27T07:11:01.310" v="587" actId="2696"/>
        <pc:sldMkLst>
          <pc:docMk/>
          <pc:sldMk cId="2914524166" sldId="291"/>
        </pc:sldMkLst>
      </pc:sldChg>
      <pc:sldChg chg="del">
        <pc:chgData name="Julie LARTIGAU" userId="26999479-c549-4ce6-94f9-6af6d6bf7b63" providerId="ADAL" clId="{7327422E-F556-4C4F-A804-F353DFD4EFD6}" dt="2017-09-27T06:39:21.734" v="304" actId="2696"/>
        <pc:sldMkLst>
          <pc:docMk/>
          <pc:sldMk cId="1873581018" sldId="292"/>
        </pc:sldMkLst>
      </pc:sldChg>
      <pc:sldChg chg="del">
        <pc:chgData name="Julie LARTIGAU" userId="26999479-c549-4ce6-94f9-6af6d6bf7b63" providerId="ADAL" clId="{7327422E-F556-4C4F-A804-F353DFD4EFD6}" dt="2017-09-27T06:34:12.045" v="210" actId="2696"/>
        <pc:sldMkLst>
          <pc:docMk/>
          <pc:sldMk cId="263911322" sldId="293"/>
        </pc:sldMkLst>
      </pc:sldChg>
      <pc:sldChg chg="del">
        <pc:chgData name="Julie LARTIGAU" userId="26999479-c549-4ce6-94f9-6af6d6bf7b63" providerId="ADAL" clId="{7327422E-F556-4C4F-A804-F353DFD4EFD6}" dt="2017-09-27T06:34:13.058" v="211" actId="2696"/>
        <pc:sldMkLst>
          <pc:docMk/>
          <pc:sldMk cId="1426468845" sldId="295"/>
        </pc:sldMkLst>
      </pc:sldChg>
      <pc:sldChg chg="del">
        <pc:chgData name="Julie LARTIGAU" userId="26999479-c549-4ce6-94f9-6af6d6bf7b63" providerId="ADAL" clId="{7327422E-F556-4C4F-A804-F353DFD4EFD6}" dt="2017-09-27T08:50:02.529" v="2335" actId="2696"/>
        <pc:sldMkLst>
          <pc:docMk/>
          <pc:sldMk cId="852980393" sldId="296"/>
        </pc:sldMkLst>
      </pc:sldChg>
      <pc:sldChg chg="del">
        <pc:chgData name="Julie LARTIGAU" userId="26999479-c549-4ce6-94f9-6af6d6bf7b63" providerId="ADAL" clId="{7327422E-F556-4C4F-A804-F353DFD4EFD6}" dt="2017-09-27T08:50:04.203" v="2336" actId="2696"/>
        <pc:sldMkLst>
          <pc:docMk/>
          <pc:sldMk cId="3961439186" sldId="297"/>
        </pc:sldMkLst>
      </pc:sldChg>
      <pc:sldChg chg="del">
        <pc:chgData name="Julie LARTIGAU" userId="26999479-c549-4ce6-94f9-6af6d6bf7b63" providerId="ADAL" clId="{7327422E-F556-4C4F-A804-F353DFD4EFD6}" dt="2017-09-27T08:51:38.050" v="2338" actId="2696"/>
        <pc:sldMkLst>
          <pc:docMk/>
          <pc:sldMk cId="2744946923" sldId="298"/>
        </pc:sldMkLst>
      </pc:sldChg>
      <pc:sldChg chg="modSp del ord modAnim">
        <pc:chgData name="Julie LARTIGAU" userId="26999479-c549-4ce6-94f9-6af6d6bf7b63" providerId="ADAL" clId="{7327422E-F556-4C4F-A804-F353DFD4EFD6}" dt="2017-09-27T09:01:50.531" v="2680" actId="2696"/>
        <pc:sldMkLst>
          <pc:docMk/>
          <pc:sldMk cId="84091433" sldId="299"/>
        </pc:sldMkLst>
        <pc:spChg chg="mod">
          <ac:chgData name="Julie LARTIGAU" userId="26999479-c549-4ce6-94f9-6af6d6bf7b63" providerId="ADAL" clId="{7327422E-F556-4C4F-A804-F353DFD4EFD6}" dt="2017-09-27T09:00:41.752" v="2666" actId="2696"/>
          <ac:spMkLst>
            <pc:docMk/>
            <pc:sldMk cId="84091433" sldId="299"/>
            <ac:spMk id="4" creationId="{00000000-0000-0000-0000-000000000000}"/>
          </ac:spMkLst>
        </pc:spChg>
      </pc:sldChg>
      <pc:sldChg chg="addSp delSp modSp ord modAnim">
        <pc:chgData name="Julie LARTIGAU" userId="26999479-c549-4ce6-94f9-6af6d6bf7b63" providerId="ADAL" clId="{7327422E-F556-4C4F-A804-F353DFD4EFD6}" dt="2017-09-27T09:41:28.758" v="3344"/>
        <pc:sldMkLst>
          <pc:docMk/>
          <pc:sldMk cId="1535438905" sldId="300"/>
        </pc:sldMkLst>
        <pc:spChg chg="add del mod">
          <ac:chgData name="Julie LARTIGAU" userId="26999479-c549-4ce6-94f9-6af6d6bf7b63" providerId="ADAL" clId="{7327422E-F556-4C4F-A804-F353DFD4EFD6}" dt="2017-09-27T09:03:23.737" v="2744" actId="478"/>
          <ac:spMkLst>
            <pc:docMk/>
            <pc:sldMk cId="1535438905" sldId="300"/>
            <ac:spMk id="3" creationId="{34183912-9AE6-4C8E-A8A0-6BC24E0FD01E}"/>
          </ac:spMkLst>
        </pc:spChg>
        <pc:spChg chg="mod">
          <ac:chgData name="Julie LARTIGAU" userId="26999479-c549-4ce6-94f9-6af6d6bf7b63" providerId="ADAL" clId="{7327422E-F556-4C4F-A804-F353DFD4EFD6}" dt="2017-09-27T09:02:25.343" v="2741" actId="20577"/>
          <ac:spMkLst>
            <pc:docMk/>
            <pc:sldMk cId="1535438905" sldId="300"/>
            <ac:spMk id="17" creationId="{B0C5AAAC-A440-414D-BD6A-480BDF1E5B1B}"/>
          </ac:spMkLst>
        </pc:spChg>
        <pc:graphicFrameChg chg="add">
          <ac:chgData name="Julie LARTIGAU" userId="26999479-c549-4ce6-94f9-6af6d6bf7b63" providerId="ADAL" clId="{7327422E-F556-4C4F-A804-F353DFD4EFD6}" dt="2017-09-27T09:02:30.218" v="2742"/>
          <ac:graphicFrameMkLst>
            <pc:docMk/>
            <pc:sldMk cId="1535438905" sldId="300"/>
            <ac:graphicFrameMk id="16" creationId="{68451A22-A6BC-4D35-B991-DA0FAAFD9A85}"/>
          </ac:graphicFrameMkLst>
        </pc:graphicFrameChg>
      </pc:sldChg>
      <pc:sldChg chg="add del ord">
        <pc:chgData name="Julie LARTIGAU" userId="26999479-c549-4ce6-94f9-6af6d6bf7b63" providerId="ADAL" clId="{7327422E-F556-4C4F-A804-F353DFD4EFD6}" dt="2017-09-27T09:21:44.162" v="3069" actId="2696"/>
        <pc:sldMkLst>
          <pc:docMk/>
          <pc:sldMk cId="307526814" sldId="301"/>
        </pc:sldMkLst>
      </pc:sldChg>
      <pc:sldChg chg="del">
        <pc:chgData name="Julie LARTIGAU" userId="26999479-c549-4ce6-94f9-6af6d6bf7b63" providerId="ADAL" clId="{7327422E-F556-4C4F-A804-F353DFD4EFD6}" dt="2017-09-27T09:22:19.997" v="3077" actId="2696"/>
        <pc:sldMkLst>
          <pc:docMk/>
          <pc:sldMk cId="4273397584" sldId="302"/>
        </pc:sldMkLst>
      </pc:sldChg>
      <pc:sldChg chg="del">
        <pc:chgData name="Julie LARTIGAU" userId="26999479-c549-4ce6-94f9-6af6d6bf7b63" providerId="ADAL" clId="{7327422E-F556-4C4F-A804-F353DFD4EFD6}" dt="2017-09-27T09:22:29.707" v="3081" actId="2696"/>
        <pc:sldMkLst>
          <pc:docMk/>
          <pc:sldMk cId="253209131" sldId="303"/>
        </pc:sldMkLst>
      </pc:sldChg>
      <pc:sldChg chg="del">
        <pc:chgData name="Julie LARTIGAU" userId="26999479-c549-4ce6-94f9-6af6d6bf7b63" providerId="ADAL" clId="{7327422E-F556-4C4F-A804-F353DFD4EFD6}" dt="2017-09-27T09:22:25.636" v="3080" actId="2696"/>
        <pc:sldMkLst>
          <pc:docMk/>
          <pc:sldMk cId="2785455298" sldId="304"/>
        </pc:sldMkLst>
      </pc:sldChg>
      <pc:sldChg chg="del">
        <pc:chgData name="Julie LARTIGAU" userId="26999479-c549-4ce6-94f9-6af6d6bf7b63" providerId="ADAL" clId="{7327422E-F556-4C4F-A804-F353DFD4EFD6}" dt="2017-09-27T09:22:23.040" v="3078" actId="2696"/>
        <pc:sldMkLst>
          <pc:docMk/>
          <pc:sldMk cId="2059579690" sldId="305"/>
        </pc:sldMkLst>
      </pc:sldChg>
      <pc:sldChg chg="del">
        <pc:chgData name="Julie LARTIGAU" userId="26999479-c549-4ce6-94f9-6af6d6bf7b63" providerId="ADAL" clId="{7327422E-F556-4C4F-A804-F353DFD4EFD6}" dt="2017-09-27T09:22:24.318" v="3079" actId="2696"/>
        <pc:sldMkLst>
          <pc:docMk/>
          <pc:sldMk cId="2881266507" sldId="306"/>
        </pc:sldMkLst>
      </pc:sldChg>
      <pc:sldChg chg="del">
        <pc:chgData name="Julie LARTIGAU" userId="26999479-c549-4ce6-94f9-6af6d6bf7b63" providerId="ADAL" clId="{7327422E-F556-4C4F-A804-F353DFD4EFD6}" dt="2017-09-27T09:22:02.570" v="3076" actId="2696"/>
        <pc:sldMkLst>
          <pc:docMk/>
          <pc:sldMk cId="1045564749" sldId="307"/>
        </pc:sldMkLst>
      </pc:sldChg>
      <pc:sldChg chg="del">
        <pc:chgData name="Julie LARTIGAU" userId="26999479-c549-4ce6-94f9-6af6d6bf7b63" providerId="ADAL" clId="{7327422E-F556-4C4F-A804-F353DFD4EFD6}" dt="2017-09-27T09:21:53.443" v="3070" actId="2696"/>
        <pc:sldMkLst>
          <pc:docMk/>
          <pc:sldMk cId="2774669380" sldId="308"/>
        </pc:sldMkLst>
      </pc:sldChg>
      <pc:sldChg chg="add del">
        <pc:chgData name="Julie LARTIGAU" userId="26999479-c549-4ce6-94f9-6af6d6bf7b63" providerId="ADAL" clId="{7327422E-F556-4C4F-A804-F353DFD4EFD6}" dt="2017-09-27T09:21:57.945" v="3074" actId="2696"/>
        <pc:sldMkLst>
          <pc:docMk/>
          <pc:sldMk cId="1560343420" sldId="309"/>
        </pc:sldMkLst>
      </pc:sldChg>
      <pc:sldChg chg="add del">
        <pc:chgData name="Julie LARTIGAU" userId="26999479-c549-4ce6-94f9-6af6d6bf7b63" providerId="ADAL" clId="{7327422E-F556-4C4F-A804-F353DFD4EFD6}" dt="2017-09-27T09:22:00.110" v="3075" actId="2696"/>
        <pc:sldMkLst>
          <pc:docMk/>
          <pc:sldMk cId="2023895546" sldId="310"/>
        </pc:sldMkLst>
      </pc:sldChg>
      <pc:sldChg chg="addSp delSp modSp">
        <pc:chgData name="Julie LARTIGAU" userId="26999479-c549-4ce6-94f9-6af6d6bf7b63" providerId="ADAL" clId="{7327422E-F556-4C4F-A804-F353DFD4EFD6}" dt="2017-09-27T09:40:20.233" v="3334"/>
        <pc:sldMkLst>
          <pc:docMk/>
          <pc:sldMk cId="4293924027" sldId="311"/>
        </pc:sldMkLst>
        <pc:spChg chg="del">
          <ac:chgData name="Julie LARTIGAU" userId="26999479-c549-4ce6-94f9-6af6d6bf7b63" providerId="ADAL" clId="{7327422E-F556-4C4F-A804-F353DFD4EFD6}" dt="2017-09-27T09:27:47.415" v="3159" actId="478"/>
          <ac:spMkLst>
            <pc:docMk/>
            <pc:sldMk cId="4293924027" sldId="311"/>
            <ac:spMk id="4" creationId="{13F6A3F6-5A2A-405A-BE9F-D92C95F2A381}"/>
          </ac:spMkLst>
        </pc:spChg>
        <pc:spChg chg="add del mod">
          <ac:chgData name="Julie LARTIGAU" userId="26999479-c549-4ce6-94f9-6af6d6bf7b63" providerId="ADAL" clId="{7327422E-F556-4C4F-A804-F353DFD4EFD6}" dt="2017-09-27T09:27:49.115" v="3160" actId="478"/>
          <ac:spMkLst>
            <pc:docMk/>
            <pc:sldMk cId="4293924027" sldId="311"/>
            <ac:spMk id="7" creationId="{B8155412-E910-446C-A0A3-B4226C9991CB}"/>
          </ac:spMkLst>
        </pc:spChg>
        <pc:spChg chg="add mod">
          <ac:chgData name="Julie LARTIGAU" userId="26999479-c549-4ce6-94f9-6af6d6bf7b63" providerId="ADAL" clId="{7327422E-F556-4C4F-A804-F353DFD4EFD6}" dt="2017-09-27T09:38:29.435" v="3323" actId="1036"/>
          <ac:spMkLst>
            <pc:docMk/>
            <pc:sldMk cId="4293924027" sldId="311"/>
            <ac:spMk id="16" creationId="{840F974C-B1F6-416A-A49B-2BDBC4685430}"/>
          </ac:spMkLst>
        </pc:spChg>
        <pc:spChg chg="add mod">
          <ac:chgData name="Julie LARTIGAU" userId="26999479-c549-4ce6-94f9-6af6d6bf7b63" providerId="ADAL" clId="{7327422E-F556-4C4F-A804-F353DFD4EFD6}" dt="2017-09-27T09:40:20.233" v="3334"/>
          <ac:spMkLst>
            <pc:docMk/>
            <pc:sldMk cId="4293924027" sldId="311"/>
            <ac:spMk id="17" creationId="{31833C82-09C0-4838-B95F-4601F0D6D47C}"/>
          </ac:spMkLst>
        </pc:spChg>
        <pc:spChg chg="add mod">
          <ac:chgData name="Julie LARTIGAU" userId="26999479-c549-4ce6-94f9-6af6d6bf7b63" providerId="ADAL" clId="{7327422E-F556-4C4F-A804-F353DFD4EFD6}" dt="2017-09-27T09:38:43.034" v="3325"/>
          <ac:spMkLst>
            <pc:docMk/>
            <pc:sldMk cId="4293924027" sldId="311"/>
            <ac:spMk id="18" creationId="{B524FBE5-9E97-4D2C-921C-DD0F42DFF3B1}"/>
          </ac:spMkLst>
        </pc:spChg>
        <pc:grpChg chg="add mod">
          <ac:chgData name="Julie LARTIGAU" userId="26999479-c549-4ce6-94f9-6af6d6bf7b63" providerId="ADAL" clId="{7327422E-F556-4C4F-A804-F353DFD4EFD6}" dt="2017-09-27T09:38:20.528" v="3320"/>
          <ac:grpSpMkLst>
            <pc:docMk/>
            <pc:sldMk cId="4293924027" sldId="311"/>
            <ac:grpSpMk id="19" creationId="{9686A91E-BD01-41BC-A0CE-3526B0DC7AEF}"/>
          </ac:grpSpMkLst>
        </pc:grpChg>
        <pc:picChg chg="add del mod">
          <ac:chgData name="Julie LARTIGAU" userId="26999479-c549-4ce6-94f9-6af6d6bf7b63" providerId="ADAL" clId="{7327422E-F556-4C4F-A804-F353DFD4EFD6}" dt="2017-09-27T09:32:59.599" v="3162" actId="478"/>
          <ac:picMkLst>
            <pc:docMk/>
            <pc:sldMk cId="4293924027" sldId="311"/>
            <ac:picMk id="9" creationId="{71BE353F-C978-4A34-B1D2-E9DB971A3EBB}"/>
          </ac:picMkLst>
        </pc:picChg>
        <pc:picChg chg="add mod">
          <ac:chgData name="Julie LARTIGAU" userId="26999479-c549-4ce6-94f9-6af6d6bf7b63" providerId="ADAL" clId="{7327422E-F556-4C4F-A804-F353DFD4EFD6}" dt="2017-09-27T09:38:20.528" v="3320"/>
          <ac:picMkLst>
            <pc:docMk/>
            <pc:sldMk cId="4293924027" sldId="311"/>
            <ac:picMk id="11" creationId="{846C6F00-2A59-44DD-BA6C-E70652F41E00}"/>
          </ac:picMkLst>
        </pc:picChg>
        <pc:picChg chg="add mod">
          <ac:chgData name="Julie LARTIGAU" userId="26999479-c549-4ce6-94f9-6af6d6bf7b63" providerId="ADAL" clId="{7327422E-F556-4C4F-A804-F353DFD4EFD6}" dt="2017-09-27T09:38:20.528" v="3320"/>
          <ac:picMkLst>
            <pc:docMk/>
            <pc:sldMk cId="4293924027" sldId="311"/>
            <ac:picMk id="12" creationId="{683FFA96-F3B2-45E9-B86B-5139610ED4D4}"/>
          </ac:picMkLst>
        </pc:picChg>
        <pc:picChg chg="add mod">
          <ac:chgData name="Julie LARTIGAU" userId="26999479-c549-4ce6-94f9-6af6d6bf7b63" providerId="ADAL" clId="{7327422E-F556-4C4F-A804-F353DFD4EFD6}" dt="2017-09-27T09:38:15.547" v="3319"/>
          <ac:picMkLst>
            <pc:docMk/>
            <pc:sldMk cId="4293924027" sldId="311"/>
            <ac:picMk id="13" creationId="{DFA970A0-B662-4FB6-9812-0B2ECBA4DA1C}"/>
          </ac:picMkLst>
        </pc:picChg>
        <pc:picChg chg="add mod">
          <ac:chgData name="Julie LARTIGAU" userId="26999479-c549-4ce6-94f9-6af6d6bf7b63" providerId="ADAL" clId="{7327422E-F556-4C4F-A804-F353DFD4EFD6}" dt="2017-09-27T09:38:15.547" v="3319"/>
          <ac:picMkLst>
            <pc:docMk/>
            <pc:sldMk cId="4293924027" sldId="311"/>
            <ac:picMk id="15" creationId="{5990ABEE-8883-47BE-AAB6-28D30A24876B}"/>
          </ac:picMkLst>
        </pc:picChg>
      </pc:sldChg>
      <pc:sldChg chg="addSp delSp modSp">
        <pc:chgData name="Julie LARTIGAU" userId="26999479-c549-4ce6-94f9-6af6d6bf7b63" providerId="ADAL" clId="{7327422E-F556-4C4F-A804-F353DFD4EFD6}" dt="2017-09-27T06:33:49.858" v="209" actId="114"/>
        <pc:sldMkLst>
          <pc:docMk/>
          <pc:sldMk cId="1847323926" sldId="313"/>
        </pc:sldMkLst>
        <pc:spChg chg="mod">
          <ac:chgData name="Julie LARTIGAU" userId="26999479-c549-4ce6-94f9-6af6d6bf7b63" providerId="ADAL" clId="{7327422E-F556-4C4F-A804-F353DFD4EFD6}" dt="2017-09-27T06:32:29.632" v="164" actId="20577"/>
          <ac:spMkLst>
            <pc:docMk/>
            <pc:sldMk cId="1847323926" sldId="313"/>
            <ac:spMk id="7" creationId="{D2D47660-7E49-45A4-95D8-A58665F64CC7}"/>
          </ac:spMkLst>
        </pc:spChg>
        <pc:spChg chg="add del mod">
          <ac:chgData name="Julie LARTIGAU" userId="26999479-c549-4ce6-94f9-6af6d6bf7b63" providerId="ADAL" clId="{7327422E-F556-4C4F-A804-F353DFD4EFD6}" dt="2017-09-27T06:31:21.692" v="110" actId="114"/>
          <ac:spMkLst>
            <pc:docMk/>
            <pc:sldMk cId="1847323926" sldId="313"/>
            <ac:spMk id="8" creationId="{C1553FB6-3F7E-498B-B106-B679B45BF5F4}"/>
          </ac:spMkLst>
        </pc:spChg>
        <pc:spChg chg="add mod">
          <ac:chgData name="Julie LARTIGAU" userId="26999479-c549-4ce6-94f9-6af6d6bf7b63" providerId="ADAL" clId="{7327422E-F556-4C4F-A804-F353DFD4EFD6}" dt="2017-09-27T06:33:49.858" v="209" actId="114"/>
          <ac:spMkLst>
            <pc:docMk/>
            <pc:sldMk cId="1847323926" sldId="313"/>
            <ac:spMk id="12" creationId="{6C0A2AED-3CDB-4A03-995D-B53E0D1DFAD2}"/>
          </ac:spMkLst>
        </pc:spChg>
        <pc:picChg chg="add del mod">
          <ac:chgData name="Julie LARTIGAU" userId="26999479-c549-4ce6-94f9-6af6d6bf7b63" providerId="ADAL" clId="{7327422E-F556-4C4F-A804-F353DFD4EFD6}" dt="2017-09-27T06:29:31.712" v="5" actId="478"/>
          <ac:picMkLst>
            <pc:docMk/>
            <pc:sldMk cId="1847323926" sldId="313"/>
            <ac:picMk id="5" creationId="{2FD20301-9D5B-4159-9245-246A4837C3E9}"/>
          </ac:picMkLst>
        </pc:picChg>
        <pc:picChg chg="add mod">
          <ac:chgData name="Julie LARTIGAU" userId="26999479-c549-4ce6-94f9-6af6d6bf7b63" providerId="ADAL" clId="{7327422E-F556-4C4F-A804-F353DFD4EFD6}" dt="2017-09-27T06:31:21.692" v="110" actId="114"/>
          <ac:picMkLst>
            <pc:docMk/>
            <pc:sldMk cId="1847323926" sldId="313"/>
            <ac:picMk id="11" creationId="{0B775AF1-03B1-4E6D-981E-481F18840A49}"/>
          </ac:picMkLst>
        </pc:picChg>
      </pc:sldChg>
      <pc:sldChg chg="addSp delSp modSp add del modAnim">
        <pc:chgData name="Julie LARTIGAU" userId="26999479-c549-4ce6-94f9-6af6d6bf7b63" providerId="ADAL" clId="{7327422E-F556-4C4F-A804-F353DFD4EFD6}" dt="2017-09-27T08:47:38.306" v="2301" actId="2696"/>
        <pc:sldMkLst>
          <pc:docMk/>
          <pc:sldMk cId="7365720" sldId="314"/>
        </pc:sldMkLst>
        <pc:spChg chg="mod">
          <ac:chgData name="Julie LARTIGAU" userId="26999479-c549-4ce6-94f9-6af6d6bf7b63" providerId="ADAL" clId="{7327422E-F556-4C4F-A804-F353DFD4EFD6}" dt="2017-09-27T07:57:39.545" v="1351" actId="20577"/>
          <ac:spMkLst>
            <pc:docMk/>
            <pc:sldMk cId="7365720" sldId="314"/>
            <ac:spMk id="2" creationId="{7937CF95-5DD8-405E-BCC4-0352CC7EB815}"/>
          </ac:spMkLst>
        </pc:spChg>
        <pc:spChg chg="del mod">
          <ac:chgData name="Julie LARTIGAU" userId="26999479-c549-4ce6-94f9-6af6d6bf7b63" providerId="ADAL" clId="{7327422E-F556-4C4F-A804-F353DFD4EFD6}" dt="2017-09-27T07:19:18.810" v="661" actId="478"/>
          <ac:spMkLst>
            <pc:docMk/>
            <pc:sldMk cId="7365720" sldId="314"/>
            <ac:spMk id="3" creationId="{37BA2C30-5542-4D5B-A77C-34E3D1234009}"/>
          </ac:spMkLst>
        </pc:spChg>
        <pc:spChg chg="add del mod">
          <ac:chgData name="Julie LARTIGAU" userId="26999479-c549-4ce6-94f9-6af6d6bf7b63" providerId="ADAL" clId="{7327422E-F556-4C4F-A804-F353DFD4EFD6}" dt="2017-09-27T07:19:20.449" v="662" actId="478"/>
          <ac:spMkLst>
            <pc:docMk/>
            <pc:sldMk cId="7365720" sldId="314"/>
            <ac:spMk id="8" creationId="{EAD7C833-D08A-42AD-A0FD-F53763DF195E}"/>
          </ac:spMkLst>
        </pc:spChg>
        <pc:spChg chg="add del mod">
          <ac:chgData name="Julie LARTIGAU" userId="26999479-c549-4ce6-94f9-6af6d6bf7b63" providerId="ADAL" clId="{7327422E-F556-4C4F-A804-F353DFD4EFD6}" dt="2017-09-27T07:57:26.988" v="1347" actId="478"/>
          <ac:spMkLst>
            <pc:docMk/>
            <pc:sldMk cId="7365720" sldId="314"/>
            <ac:spMk id="9" creationId="{29B12111-D44E-4512-ABC5-F42F710D1226}"/>
          </ac:spMkLst>
        </pc:spChg>
        <pc:spChg chg="add del mod">
          <ac:chgData name="Julie LARTIGAU" userId="26999479-c549-4ce6-94f9-6af6d6bf7b63" providerId="ADAL" clId="{7327422E-F556-4C4F-A804-F353DFD4EFD6}" dt="2017-09-27T07:45:23.727" v="1149" actId="478"/>
          <ac:spMkLst>
            <pc:docMk/>
            <pc:sldMk cId="7365720" sldId="314"/>
            <ac:spMk id="11" creationId="{692177F7-E806-45DD-B4FC-038A40600531}"/>
          </ac:spMkLst>
        </pc:spChg>
        <pc:spChg chg="add del mod">
          <ac:chgData name="Julie LARTIGAU" userId="26999479-c549-4ce6-94f9-6af6d6bf7b63" providerId="ADAL" clId="{7327422E-F556-4C4F-A804-F353DFD4EFD6}" dt="2017-09-27T07:46:28.897" v="1184" actId="478"/>
          <ac:spMkLst>
            <pc:docMk/>
            <pc:sldMk cId="7365720" sldId="314"/>
            <ac:spMk id="12" creationId="{39EC2D99-8100-4D5A-A23C-494B575FB693}"/>
          </ac:spMkLst>
        </pc:spChg>
        <pc:spChg chg="add del mod">
          <ac:chgData name="Julie LARTIGAU" userId="26999479-c549-4ce6-94f9-6af6d6bf7b63" providerId="ADAL" clId="{7327422E-F556-4C4F-A804-F353DFD4EFD6}" dt="2017-09-27T07:57:28.529" v="1348" actId="478"/>
          <ac:spMkLst>
            <pc:docMk/>
            <pc:sldMk cId="7365720" sldId="314"/>
            <ac:spMk id="13" creationId="{C23167B7-113C-4107-BF45-099B2F6CD828}"/>
          </ac:spMkLst>
        </pc:spChg>
        <pc:spChg chg="add del mod">
          <ac:chgData name="Julie LARTIGAU" userId="26999479-c549-4ce6-94f9-6af6d6bf7b63" providerId="ADAL" clId="{7327422E-F556-4C4F-A804-F353DFD4EFD6}" dt="2017-09-27T07:57:29.889" v="1349" actId="478"/>
          <ac:spMkLst>
            <pc:docMk/>
            <pc:sldMk cId="7365720" sldId="314"/>
            <ac:spMk id="14" creationId="{1A70A42B-8D1F-42B9-938E-943390D6162F}"/>
          </ac:spMkLst>
        </pc:spChg>
        <pc:spChg chg="add del mod">
          <ac:chgData name="Julie LARTIGAU" userId="26999479-c549-4ce6-94f9-6af6d6bf7b63" providerId="ADAL" clId="{7327422E-F556-4C4F-A804-F353DFD4EFD6}" dt="2017-09-27T07:57:31.056" v="1350" actId="478"/>
          <ac:spMkLst>
            <pc:docMk/>
            <pc:sldMk cId="7365720" sldId="314"/>
            <ac:spMk id="15" creationId="{2CE43DD9-CA5F-44E8-9BDA-701F97FAE7E9}"/>
          </ac:spMkLst>
        </pc:spChg>
        <pc:spChg chg="add mod">
          <ac:chgData name="Julie LARTIGAU" userId="26999479-c549-4ce6-94f9-6af6d6bf7b63" providerId="ADAL" clId="{7327422E-F556-4C4F-A804-F353DFD4EFD6}" dt="2017-09-27T08:12:29.987" v="1743" actId="20577"/>
          <ac:spMkLst>
            <pc:docMk/>
            <pc:sldMk cId="7365720" sldId="314"/>
            <ac:spMk id="16" creationId="{7A20716A-4783-49C8-A554-A8D7BAC0D230}"/>
          </ac:spMkLst>
        </pc:spChg>
        <pc:spChg chg="add del mod">
          <ac:chgData name="Julie LARTIGAU" userId="26999479-c549-4ce6-94f9-6af6d6bf7b63" providerId="ADAL" clId="{7327422E-F556-4C4F-A804-F353DFD4EFD6}" dt="2017-09-27T08:11:19.486" v="1721" actId="478"/>
          <ac:spMkLst>
            <pc:docMk/>
            <pc:sldMk cId="7365720" sldId="314"/>
            <ac:spMk id="17" creationId="{2F21F1A7-480A-47D0-B141-063D4A5F36F3}"/>
          </ac:spMkLst>
        </pc:spChg>
        <pc:spChg chg="add del mod">
          <ac:chgData name="Julie LARTIGAU" userId="26999479-c549-4ce6-94f9-6af6d6bf7b63" providerId="ADAL" clId="{7327422E-F556-4C4F-A804-F353DFD4EFD6}" dt="2017-09-27T08:20:26.377" v="1982" actId="2696"/>
          <ac:spMkLst>
            <pc:docMk/>
            <pc:sldMk cId="7365720" sldId="314"/>
            <ac:spMk id="19" creationId="{C8F817D2-E151-4A43-AAE5-F8981211570F}"/>
          </ac:spMkLst>
        </pc:spChg>
        <pc:spChg chg="add del mod">
          <ac:chgData name="Julie LARTIGAU" userId="26999479-c549-4ce6-94f9-6af6d6bf7b63" providerId="ADAL" clId="{7327422E-F556-4C4F-A804-F353DFD4EFD6}" dt="2017-09-27T08:20:26.377" v="1982" actId="2696"/>
          <ac:spMkLst>
            <pc:docMk/>
            <pc:sldMk cId="7365720" sldId="314"/>
            <ac:spMk id="20" creationId="{06EC1C78-984B-41E6-AD2A-765E25FE22E4}"/>
          </ac:spMkLst>
        </pc:spChg>
        <pc:spChg chg="add del mod">
          <ac:chgData name="Julie LARTIGAU" userId="26999479-c549-4ce6-94f9-6af6d6bf7b63" providerId="ADAL" clId="{7327422E-F556-4C4F-A804-F353DFD4EFD6}" dt="2017-09-27T08:20:26.377" v="1982" actId="2696"/>
          <ac:spMkLst>
            <pc:docMk/>
            <pc:sldMk cId="7365720" sldId="314"/>
            <ac:spMk id="21" creationId="{D0CBB896-07D7-400A-83B7-9E2E365090B1}"/>
          </ac:spMkLst>
        </pc:spChg>
        <pc:spChg chg="add del mod">
          <ac:chgData name="Julie LARTIGAU" userId="26999479-c549-4ce6-94f9-6af6d6bf7b63" providerId="ADAL" clId="{7327422E-F556-4C4F-A804-F353DFD4EFD6}" dt="2017-09-27T08:20:26.377" v="1982" actId="2696"/>
          <ac:spMkLst>
            <pc:docMk/>
            <pc:sldMk cId="7365720" sldId="314"/>
            <ac:spMk id="22" creationId="{E12BC41C-7EE7-41ED-89DE-705FE09481D0}"/>
          </ac:spMkLst>
        </pc:spChg>
        <pc:spChg chg="add del mod">
          <ac:chgData name="Julie LARTIGAU" userId="26999479-c549-4ce6-94f9-6af6d6bf7b63" providerId="ADAL" clId="{7327422E-F556-4C4F-A804-F353DFD4EFD6}" dt="2017-09-27T08:20:26.377" v="1982" actId="2696"/>
          <ac:spMkLst>
            <pc:docMk/>
            <pc:sldMk cId="7365720" sldId="314"/>
            <ac:spMk id="23" creationId="{679AE499-84DB-4C9C-8008-27293F9FEAF9}"/>
          </ac:spMkLst>
        </pc:spChg>
        <pc:spChg chg="add del mod">
          <ac:chgData name="Julie LARTIGAU" userId="26999479-c549-4ce6-94f9-6af6d6bf7b63" providerId="ADAL" clId="{7327422E-F556-4C4F-A804-F353DFD4EFD6}" dt="2017-09-27T08:20:26.377" v="1982" actId="2696"/>
          <ac:spMkLst>
            <pc:docMk/>
            <pc:sldMk cId="7365720" sldId="314"/>
            <ac:spMk id="24" creationId="{9D6A35C8-8AEB-401A-BCBE-1F5A9EAB2CB6}"/>
          </ac:spMkLst>
        </pc:spChg>
        <pc:spChg chg="add del mod">
          <ac:chgData name="Julie LARTIGAU" userId="26999479-c549-4ce6-94f9-6af6d6bf7b63" providerId="ADAL" clId="{7327422E-F556-4C4F-A804-F353DFD4EFD6}" dt="2017-09-27T08:10:50.733" v="1708" actId="478"/>
          <ac:spMkLst>
            <pc:docMk/>
            <pc:sldMk cId="7365720" sldId="314"/>
            <ac:spMk id="25" creationId="{513D291B-8833-48BB-ACBA-4E5A64240D0C}"/>
          </ac:spMkLst>
        </pc:spChg>
        <pc:spChg chg="add del mod">
          <ac:chgData name="Julie LARTIGAU" userId="26999479-c549-4ce6-94f9-6af6d6bf7b63" providerId="ADAL" clId="{7327422E-F556-4C4F-A804-F353DFD4EFD6}" dt="2017-09-27T08:10:54.517" v="1711" actId="478"/>
          <ac:spMkLst>
            <pc:docMk/>
            <pc:sldMk cId="7365720" sldId="314"/>
            <ac:spMk id="26" creationId="{C6EC131C-BAC9-48FA-8C91-B5B4EFF3908B}"/>
          </ac:spMkLst>
        </pc:spChg>
        <pc:spChg chg="add del mod">
          <ac:chgData name="Julie LARTIGAU" userId="26999479-c549-4ce6-94f9-6af6d6bf7b63" providerId="ADAL" clId="{7327422E-F556-4C4F-A804-F353DFD4EFD6}" dt="2017-09-27T08:10:51.966" v="1709" actId="478"/>
          <ac:spMkLst>
            <pc:docMk/>
            <pc:sldMk cId="7365720" sldId="314"/>
            <ac:spMk id="27" creationId="{547FED1C-E76B-432A-AAE8-837946D3F0B9}"/>
          </ac:spMkLst>
        </pc:spChg>
        <pc:spChg chg="add del mod">
          <ac:chgData name="Julie LARTIGAU" userId="26999479-c549-4ce6-94f9-6af6d6bf7b63" providerId="ADAL" clId="{7327422E-F556-4C4F-A804-F353DFD4EFD6}" dt="2017-09-27T08:10:56.149" v="1712" actId="478"/>
          <ac:spMkLst>
            <pc:docMk/>
            <pc:sldMk cId="7365720" sldId="314"/>
            <ac:spMk id="28" creationId="{4DAD29F4-CE56-439C-AC70-0D55ACFB4BCE}"/>
          </ac:spMkLst>
        </pc:spChg>
        <pc:spChg chg="add del mod">
          <ac:chgData name="Julie LARTIGAU" userId="26999479-c549-4ce6-94f9-6af6d6bf7b63" providerId="ADAL" clId="{7327422E-F556-4C4F-A804-F353DFD4EFD6}" dt="2017-09-27T08:10:53.927" v="1710" actId="478"/>
          <ac:spMkLst>
            <pc:docMk/>
            <pc:sldMk cId="7365720" sldId="314"/>
            <ac:spMk id="29" creationId="{9C5ABF93-E7D4-4A39-A89C-B0B182413AC0}"/>
          </ac:spMkLst>
        </pc:spChg>
        <pc:spChg chg="add del mod">
          <ac:chgData name="Julie LARTIGAU" userId="26999479-c549-4ce6-94f9-6af6d6bf7b63" providerId="ADAL" clId="{7327422E-F556-4C4F-A804-F353DFD4EFD6}" dt="2017-09-27T08:10:57.533" v="1713" actId="478"/>
          <ac:spMkLst>
            <pc:docMk/>
            <pc:sldMk cId="7365720" sldId="314"/>
            <ac:spMk id="30" creationId="{0A5E5E23-7B21-4523-BA00-C4CB87D509D8}"/>
          </ac:spMkLst>
        </pc:spChg>
        <pc:spChg chg="add del mod">
          <ac:chgData name="Julie LARTIGAU" userId="26999479-c549-4ce6-94f9-6af6d6bf7b63" providerId="ADAL" clId="{7327422E-F556-4C4F-A804-F353DFD4EFD6}" dt="2017-09-27T08:21:08.598" v="1989" actId="2696"/>
          <ac:spMkLst>
            <pc:docMk/>
            <pc:sldMk cId="7365720" sldId="314"/>
            <ac:spMk id="32" creationId="{F50A8CD7-86B6-45CD-B60F-866211B7DC29}"/>
          </ac:spMkLst>
        </pc:spChg>
        <pc:spChg chg="add del mod">
          <ac:chgData name="Julie LARTIGAU" userId="26999479-c549-4ce6-94f9-6af6d6bf7b63" providerId="ADAL" clId="{7327422E-F556-4C4F-A804-F353DFD4EFD6}" dt="2017-09-27T08:21:08.598" v="1989" actId="2696"/>
          <ac:spMkLst>
            <pc:docMk/>
            <pc:sldMk cId="7365720" sldId="314"/>
            <ac:spMk id="33" creationId="{C792BE98-12DD-4182-9991-88DB57ABB4A3}"/>
          </ac:spMkLst>
        </pc:spChg>
        <pc:spChg chg="add del mod">
          <ac:chgData name="Julie LARTIGAU" userId="26999479-c549-4ce6-94f9-6af6d6bf7b63" providerId="ADAL" clId="{7327422E-F556-4C4F-A804-F353DFD4EFD6}" dt="2017-09-27T08:21:08.598" v="1989" actId="2696"/>
          <ac:spMkLst>
            <pc:docMk/>
            <pc:sldMk cId="7365720" sldId="314"/>
            <ac:spMk id="34" creationId="{825E6E92-1171-4D10-942F-3B00D6D1A04E}"/>
          </ac:spMkLst>
        </pc:spChg>
        <pc:spChg chg="add del mod">
          <ac:chgData name="Julie LARTIGAU" userId="26999479-c549-4ce6-94f9-6af6d6bf7b63" providerId="ADAL" clId="{7327422E-F556-4C4F-A804-F353DFD4EFD6}" dt="2017-09-27T08:21:08.598" v="1989" actId="2696"/>
          <ac:spMkLst>
            <pc:docMk/>
            <pc:sldMk cId="7365720" sldId="314"/>
            <ac:spMk id="35" creationId="{EB231E8B-16E3-4D6E-9B7D-53D1A1517C0F}"/>
          </ac:spMkLst>
        </pc:spChg>
        <pc:spChg chg="add del mod">
          <ac:chgData name="Julie LARTIGAU" userId="26999479-c549-4ce6-94f9-6af6d6bf7b63" providerId="ADAL" clId="{7327422E-F556-4C4F-A804-F353DFD4EFD6}" dt="2017-09-27T08:21:08.598" v="1989" actId="2696"/>
          <ac:spMkLst>
            <pc:docMk/>
            <pc:sldMk cId="7365720" sldId="314"/>
            <ac:spMk id="36" creationId="{48D1BB66-EA9A-4A65-ACE9-B578641B5D63}"/>
          </ac:spMkLst>
        </pc:spChg>
        <pc:spChg chg="add del mod">
          <ac:chgData name="Julie LARTIGAU" userId="26999479-c549-4ce6-94f9-6af6d6bf7b63" providerId="ADAL" clId="{7327422E-F556-4C4F-A804-F353DFD4EFD6}" dt="2017-09-27T08:21:08.598" v="1989" actId="2696"/>
          <ac:spMkLst>
            <pc:docMk/>
            <pc:sldMk cId="7365720" sldId="314"/>
            <ac:spMk id="37" creationId="{3BD32CD2-D287-4E92-8E1B-BFB0335DB122}"/>
          </ac:spMkLst>
        </pc:spChg>
        <pc:spChg chg="add del mod">
          <ac:chgData name="Julie LARTIGAU" userId="26999479-c549-4ce6-94f9-6af6d6bf7b63" providerId="ADAL" clId="{7327422E-F556-4C4F-A804-F353DFD4EFD6}" dt="2017-09-27T08:21:08.598" v="1989" actId="2696"/>
          <ac:spMkLst>
            <pc:docMk/>
            <pc:sldMk cId="7365720" sldId="314"/>
            <ac:spMk id="38" creationId="{C9622527-E682-4D2C-B3E4-96E24557BF11}"/>
          </ac:spMkLst>
        </pc:spChg>
        <pc:graphicFrameChg chg="add modGraphic">
          <ac:chgData name="Julie LARTIGAU" userId="26999479-c549-4ce6-94f9-6af6d6bf7b63" providerId="ADAL" clId="{7327422E-F556-4C4F-A804-F353DFD4EFD6}" dt="2017-09-27T08:01:52.593" v="1400" actId="113"/>
          <ac:graphicFrameMkLst>
            <pc:docMk/>
            <pc:sldMk cId="7365720" sldId="314"/>
            <ac:graphicFrameMk id="6" creationId="{B7D949AB-6605-425E-9762-8FF4FD79A857}"/>
          </ac:graphicFrameMkLst>
        </pc:graphicFrameChg>
        <pc:graphicFrameChg chg="add del mod">
          <ac:chgData name="Julie LARTIGAU" userId="26999479-c549-4ce6-94f9-6af6d6bf7b63" providerId="ADAL" clId="{7327422E-F556-4C4F-A804-F353DFD4EFD6}" dt="2017-09-27T07:57:16.344" v="1345" actId="2696"/>
          <ac:graphicFrameMkLst>
            <pc:docMk/>
            <pc:sldMk cId="7365720" sldId="314"/>
            <ac:graphicFrameMk id="10" creationId="{6A126E61-AA43-45CE-B062-660572297863}"/>
          </ac:graphicFrameMkLst>
        </pc:graphicFrameChg>
        <pc:graphicFrameChg chg="add del mod">
          <ac:chgData name="Julie LARTIGAU" userId="26999479-c549-4ce6-94f9-6af6d6bf7b63" providerId="ADAL" clId="{7327422E-F556-4C4F-A804-F353DFD4EFD6}" dt="2017-09-27T08:05:15.954" v="1638" actId="2696"/>
          <ac:graphicFrameMkLst>
            <pc:docMk/>
            <pc:sldMk cId="7365720" sldId="314"/>
            <ac:graphicFrameMk id="18" creationId="{52DC08B9-34CE-47EE-84E7-262D1775A237}"/>
          </ac:graphicFrameMkLst>
        </pc:graphicFrameChg>
        <pc:graphicFrameChg chg="add del mod">
          <ac:chgData name="Julie LARTIGAU" userId="26999479-c549-4ce6-94f9-6af6d6bf7b63" providerId="ADAL" clId="{7327422E-F556-4C4F-A804-F353DFD4EFD6}" dt="2017-09-27T08:14:39.350" v="1813" actId="2696"/>
          <ac:graphicFrameMkLst>
            <pc:docMk/>
            <pc:sldMk cId="7365720" sldId="314"/>
            <ac:graphicFrameMk id="31" creationId="{4580C3C6-A361-402F-82A8-C9EEEF1DAB17}"/>
          </ac:graphicFrameMkLst>
        </pc:graphicFrameChg>
      </pc:sldChg>
      <pc:sldChg chg="addSp delSp modSp add modAnim">
        <pc:chgData name="Julie LARTIGAU" userId="26999479-c549-4ce6-94f9-6af6d6bf7b63" providerId="ADAL" clId="{7327422E-F556-4C4F-A804-F353DFD4EFD6}" dt="2017-09-27T08:35:06.877" v="2300" actId="20577"/>
        <pc:sldMkLst>
          <pc:docMk/>
          <pc:sldMk cId="4252192310" sldId="315"/>
        </pc:sldMkLst>
        <pc:spChg chg="mod">
          <ac:chgData name="Julie LARTIGAU" userId="26999479-c549-4ce6-94f9-6af6d6bf7b63" providerId="ADAL" clId="{7327422E-F556-4C4F-A804-F353DFD4EFD6}" dt="2017-09-27T08:35:06.877" v="2300" actId="20577"/>
          <ac:spMkLst>
            <pc:docMk/>
            <pc:sldMk cId="4252192310" sldId="315"/>
            <ac:spMk id="2" creationId="{7937CF95-5DD8-405E-BCC4-0352CC7EB815}"/>
          </ac:spMkLst>
        </pc:spChg>
        <pc:spChg chg="mod">
          <ac:chgData name="Julie LARTIGAU" userId="26999479-c549-4ce6-94f9-6af6d6bf7b63" providerId="ADAL" clId="{7327422E-F556-4C4F-A804-F353DFD4EFD6}" dt="2017-09-27T08:21:00.112" v="1988" actId="14100"/>
          <ac:spMkLst>
            <pc:docMk/>
            <pc:sldMk cId="4252192310" sldId="315"/>
            <ac:spMk id="3" creationId="{37BA2C30-5542-4D5B-A77C-34E3D1234009}"/>
          </ac:spMkLst>
        </pc:spChg>
        <pc:spChg chg="add mod">
          <ac:chgData name="Julie LARTIGAU" userId="26999479-c549-4ce6-94f9-6af6d6bf7b63" providerId="ADAL" clId="{7327422E-F556-4C4F-A804-F353DFD4EFD6}" dt="2017-09-27T08:34:41.345" v="2299" actId="27636"/>
          <ac:spMkLst>
            <pc:docMk/>
            <pc:sldMk cId="4252192310" sldId="315"/>
            <ac:spMk id="8" creationId="{E7CE64C1-C441-4848-8BC4-FD9604E975E4}"/>
          </ac:spMkLst>
        </pc:spChg>
        <pc:spChg chg="add mod">
          <ac:chgData name="Julie LARTIGAU" userId="26999479-c549-4ce6-94f9-6af6d6bf7b63" providerId="ADAL" clId="{7327422E-F556-4C4F-A804-F353DFD4EFD6}" dt="2017-09-27T08:20:32.602" v="1984" actId="1076"/>
          <ac:spMkLst>
            <pc:docMk/>
            <pc:sldMk cId="4252192310" sldId="315"/>
            <ac:spMk id="9" creationId="{D8E9CA93-B4D6-423F-8C85-983AA180EEBE}"/>
          </ac:spMkLst>
        </pc:spChg>
        <pc:spChg chg="add mod">
          <ac:chgData name="Julie LARTIGAU" userId="26999479-c549-4ce6-94f9-6af6d6bf7b63" providerId="ADAL" clId="{7327422E-F556-4C4F-A804-F353DFD4EFD6}" dt="2017-09-27T08:20:32.602" v="1984" actId="1076"/>
          <ac:spMkLst>
            <pc:docMk/>
            <pc:sldMk cId="4252192310" sldId="315"/>
            <ac:spMk id="10" creationId="{5D244D4A-1969-4498-94ED-6FB6CC014A5F}"/>
          </ac:spMkLst>
        </pc:spChg>
        <pc:spChg chg="add mod">
          <ac:chgData name="Julie LARTIGAU" userId="26999479-c549-4ce6-94f9-6af6d6bf7b63" providerId="ADAL" clId="{7327422E-F556-4C4F-A804-F353DFD4EFD6}" dt="2017-09-27T08:20:32.602" v="1984" actId="1076"/>
          <ac:spMkLst>
            <pc:docMk/>
            <pc:sldMk cId="4252192310" sldId="315"/>
            <ac:spMk id="11" creationId="{C9943DD6-EE16-4000-B71F-F8DB7C570D7E}"/>
          </ac:spMkLst>
        </pc:spChg>
        <pc:spChg chg="add mod">
          <ac:chgData name="Julie LARTIGAU" userId="26999479-c549-4ce6-94f9-6af6d6bf7b63" providerId="ADAL" clId="{7327422E-F556-4C4F-A804-F353DFD4EFD6}" dt="2017-09-27T08:20:32.602" v="1984" actId="1076"/>
          <ac:spMkLst>
            <pc:docMk/>
            <pc:sldMk cId="4252192310" sldId="315"/>
            <ac:spMk id="12" creationId="{299127AD-4720-422D-99B4-9425ABEF5569}"/>
          </ac:spMkLst>
        </pc:spChg>
        <pc:spChg chg="add mod">
          <ac:chgData name="Julie LARTIGAU" userId="26999479-c549-4ce6-94f9-6af6d6bf7b63" providerId="ADAL" clId="{7327422E-F556-4C4F-A804-F353DFD4EFD6}" dt="2017-09-27T08:20:32.602" v="1984" actId="1076"/>
          <ac:spMkLst>
            <pc:docMk/>
            <pc:sldMk cId="4252192310" sldId="315"/>
            <ac:spMk id="13" creationId="{2B8AEC62-ADB0-46B4-8AB7-75520DB8C25D}"/>
          </ac:spMkLst>
        </pc:spChg>
        <pc:spChg chg="add mod">
          <ac:chgData name="Julie LARTIGAU" userId="26999479-c549-4ce6-94f9-6af6d6bf7b63" providerId="ADAL" clId="{7327422E-F556-4C4F-A804-F353DFD4EFD6}" dt="2017-09-27T08:20:32.602" v="1984" actId="1076"/>
          <ac:spMkLst>
            <pc:docMk/>
            <pc:sldMk cId="4252192310" sldId="315"/>
            <ac:spMk id="14" creationId="{DBE14EBE-5368-453C-9003-30366F40B2D5}"/>
          </ac:spMkLst>
        </pc:spChg>
        <pc:spChg chg="add mod">
          <ac:chgData name="Julie LARTIGAU" userId="26999479-c549-4ce6-94f9-6af6d6bf7b63" providerId="ADAL" clId="{7327422E-F556-4C4F-A804-F353DFD4EFD6}" dt="2017-09-27T08:23:18.426" v="2016" actId="20577"/>
          <ac:spMkLst>
            <pc:docMk/>
            <pc:sldMk cId="4252192310" sldId="315"/>
            <ac:spMk id="15" creationId="{1AEBC91E-4129-4CDA-9B42-CBD8E56220E1}"/>
          </ac:spMkLst>
        </pc:spChg>
        <pc:spChg chg="add mod">
          <ac:chgData name="Julie LARTIGAU" userId="26999479-c549-4ce6-94f9-6af6d6bf7b63" providerId="ADAL" clId="{7327422E-F556-4C4F-A804-F353DFD4EFD6}" dt="2017-09-27T08:23:37.140" v="2018" actId="13822"/>
          <ac:spMkLst>
            <pc:docMk/>
            <pc:sldMk cId="4252192310" sldId="315"/>
            <ac:spMk id="16" creationId="{BBF8605C-32A1-4922-A370-4CE9D7B20625}"/>
          </ac:spMkLst>
        </pc:spChg>
        <pc:spChg chg="add mod">
          <ac:chgData name="Julie LARTIGAU" userId="26999479-c549-4ce6-94f9-6af6d6bf7b63" providerId="ADAL" clId="{7327422E-F556-4C4F-A804-F353DFD4EFD6}" dt="2017-09-27T08:23:37.140" v="2018" actId="13822"/>
          <ac:spMkLst>
            <pc:docMk/>
            <pc:sldMk cId="4252192310" sldId="315"/>
            <ac:spMk id="17" creationId="{DD267B83-D7DD-46C4-B849-7CCBFCC6B88D}"/>
          </ac:spMkLst>
        </pc:spChg>
        <pc:spChg chg="add mod">
          <ac:chgData name="Julie LARTIGAU" userId="26999479-c549-4ce6-94f9-6af6d6bf7b63" providerId="ADAL" clId="{7327422E-F556-4C4F-A804-F353DFD4EFD6}" dt="2017-09-27T08:23:37.140" v="2018" actId="13822"/>
          <ac:spMkLst>
            <pc:docMk/>
            <pc:sldMk cId="4252192310" sldId="315"/>
            <ac:spMk id="18" creationId="{0A135E7C-51F1-4223-8796-362747A28B9B}"/>
          </ac:spMkLst>
        </pc:spChg>
        <pc:spChg chg="add mod">
          <ac:chgData name="Julie LARTIGAU" userId="26999479-c549-4ce6-94f9-6af6d6bf7b63" providerId="ADAL" clId="{7327422E-F556-4C4F-A804-F353DFD4EFD6}" dt="2017-09-27T08:25:33.755" v="2038" actId="114"/>
          <ac:spMkLst>
            <pc:docMk/>
            <pc:sldMk cId="4252192310" sldId="315"/>
            <ac:spMk id="19" creationId="{6E199A03-396A-44D4-B567-DEA3C6434F77}"/>
          </ac:spMkLst>
        </pc:spChg>
        <pc:spChg chg="add mod">
          <ac:chgData name="Julie LARTIGAU" userId="26999479-c549-4ce6-94f9-6af6d6bf7b63" providerId="ADAL" clId="{7327422E-F556-4C4F-A804-F353DFD4EFD6}" dt="2017-09-27T08:25:33.755" v="2038" actId="114"/>
          <ac:spMkLst>
            <pc:docMk/>
            <pc:sldMk cId="4252192310" sldId="315"/>
            <ac:spMk id="20" creationId="{6BE5430B-0072-47DC-9876-BD1BCBC3D929}"/>
          </ac:spMkLst>
        </pc:spChg>
        <pc:spChg chg="add mod">
          <ac:chgData name="Julie LARTIGAU" userId="26999479-c549-4ce6-94f9-6af6d6bf7b63" providerId="ADAL" clId="{7327422E-F556-4C4F-A804-F353DFD4EFD6}" dt="2017-09-27T08:25:33.755" v="2038" actId="114"/>
          <ac:spMkLst>
            <pc:docMk/>
            <pc:sldMk cId="4252192310" sldId="315"/>
            <ac:spMk id="21" creationId="{B006966C-C5A0-460C-9520-E7D80726E595}"/>
          </ac:spMkLst>
        </pc:spChg>
        <pc:spChg chg="add mod">
          <ac:chgData name="Julie LARTIGAU" userId="26999479-c549-4ce6-94f9-6af6d6bf7b63" providerId="ADAL" clId="{7327422E-F556-4C4F-A804-F353DFD4EFD6}" dt="2017-09-27T08:32:54.974" v="2205" actId="20577"/>
          <ac:spMkLst>
            <pc:docMk/>
            <pc:sldMk cId="4252192310" sldId="315"/>
            <ac:spMk id="33" creationId="{6F8BD051-C2B0-4107-83C8-C6B9BD07F269}"/>
          </ac:spMkLst>
        </pc:spChg>
        <pc:spChg chg="add del mod">
          <ac:chgData name="Julie LARTIGAU" userId="26999479-c549-4ce6-94f9-6af6d6bf7b63" providerId="ADAL" clId="{7327422E-F556-4C4F-A804-F353DFD4EFD6}" dt="2017-09-27T08:29:51.793" v="2158" actId="478"/>
          <ac:spMkLst>
            <pc:docMk/>
            <pc:sldMk cId="4252192310" sldId="315"/>
            <ac:spMk id="34" creationId="{BDDF0F45-7EB6-48D6-8086-DDDB5A7C37D5}"/>
          </ac:spMkLst>
        </pc:spChg>
        <pc:spChg chg="add mod">
          <ac:chgData name="Julie LARTIGAU" userId="26999479-c549-4ce6-94f9-6af6d6bf7b63" providerId="ADAL" clId="{7327422E-F556-4C4F-A804-F353DFD4EFD6}" dt="2017-09-27T08:34:38.798" v="2296" actId="1036"/>
          <ac:spMkLst>
            <pc:docMk/>
            <pc:sldMk cId="4252192310" sldId="315"/>
            <ac:spMk id="36" creationId="{A168D304-892A-4C87-BBD2-1B5598EE4BF8}"/>
          </ac:spMkLst>
        </pc:spChg>
        <pc:graphicFrameChg chg="del">
          <ac:chgData name="Julie LARTIGAU" userId="26999479-c549-4ce6-94f9-6af6d6bf7b63" providerId="ADAL" clId="{7327422E-F556-4C4F-A804-F353DFD4EFD6}" dt="2017-09-27T08:22:58.007" v="2012" actId="478"/>
          <ac:graphicFrameMkLst>
            <pc:docMk/>
            <pc:sldMk cId="4252192310" sldId="315"/>
            <ac:graphicFrameMk id="6" creationId="{B7D949AB-6605-425E-9762-8FF4FD79A857}"/>
          </ac:graphicFrameMkLst>
        </pc:graphicFrameChg>
        <pc:graphicFrameChg chg="add del">
          <ac:chgData name="Julie LARTIGAU" userId="26999479-c549-4ce6-94f9-6af6d6bf7b63" providerId="ADAL" clId="{7327422E-F556-4C4F-A804-F353DFD4EFD6}" dt="2017-09-27T07:39:06.119" v="1069" actId="20577"/>
          <ac:graphicFrameMkLst>
            <pc:docMk/>
            <pc:sldMk cId="4252192310" sldId="315"/>
            <ac:graphicFrameMk id="7" creationId="{6C4C3959-5B40-495C-9A1B-70D6210B0A0B}"/>
          </ac:graphicFrameMkLst>
        </pc:graphicFrameChg>
        <pc:graphicFrameChg chg="add">
          <ac:chgData name="Julie LARTIGAU" userId="26999479-c549-4ce6-94f9-6af6d6bf7b63" providerId="ADAL" clId="{7327422E-F556-4C4F-A804-F353DFD4EFD6}" dt="2017-09-27T08:22:58.430" v="2013" actId="20577"/>
          <ac:graphicFrameMkLst>
            <pc:docMk/>
            <pc:sldMk cId="4252192310" sldId="315"/>
            <ac:graphicFrameMk id="22" creationId="{CE0F17AE-D385-42A7-9DAB-62F084FB9BDB}"/>
          </ac:graphicFrameMkLst>
        </pc:graphicFrameChg>
        <pc:graphicFrameChg chg="add mod modGraphic">
          <ac:chgData name="Julie LARTIGAU" userId="26999479-c549-4ce6-94f9-6af6d6bf7b63" providerId="ADAL" clId="{7327422E-F556-4C4F-A804-F353DFD4EFD6}" dt="2017-09-27T08:33:38.906" v="2212" actId="207"/>
          <ac:graphicFrameMkLst>
            <pc:docMk/>
            <pc:sldMk cId="4252192310" sldId="315"/>
            <ac:graphicFrameMk id="35" creationId="{31A91728-278A-4AB4-9A5B-4D68A993D3EF}"/>
          </ac:graphicFrameMkLst>
        </pc:graphicFrameChg>
        <pc:cxnChg chg="add mod">
          <ac:chgData name="Julie LARTIGAU" userId="26999479-c549-4ce6-94f9-6af6d6bf7b63" providerId="ADAL" clId="{7327422E-F556-4C4F-A804-F353DFD4EFD6}" dt="2017-09-27T08:24:13.176" v="2021" actId="208"/>
          <ac:cxnSpMkLst>
            <pc:docMk/>
            <pc:sldMk cId="4252192310" sldId="315"/>
            <ac:cxnSpMk id="24" creationId="{BEF1EC6B-5F78-4AD3-A495-79D0BE6C4CA0}"/>
          </ac:cxnSpMkLst>
        </pc:cxnChg>
        <pc:cxnChg chg="add del mod">
          <ac:chgData name="Julie LARTIGAU" userId="26999479-c549-4ce6-94f9-6af6d6bf7b63" providerId="ADAL" clId="{7327422E-F556-4C4F-A804-F353DFD4EFD6}" dt="2017-09-27T08:24:31.046" v="2024" actId="478"/>
          <ac:cxnSpMkLst>
            <pc:docMk/>
            <pc:sldMk cId="4252192310" sldId="315"/>
            <ac:cxnSpMk id="26" creationId="{F4809970-1287-4A51-BA83-EC5CDEC740F5}"/>
          </ac:cxnSpMkLst>
        </pc:cxnChg>
        <pc:cxnChg chg="add del mod">
          <ac:chgData name="Julie LARTIGAU" userId="26999479-c549-4ce6-94f9-6af6d6bf7b63" providerId="ADAL" clId="{7327422E-F556-4C4F-A804-F353DFD4EFD6}" dt="2017-09-27T08:24:49.173" v="2026" actId="478"/>
          <ac:cxnSpMkLst>
            <pc:docMk/>
            <pc:sldMk cId="4252192310" sldId="315"/>
            <ac:cxnSpMk id="28" creationId="{F170E74F-F940-428E-A9FF-68BB0C3ED8B7}"/>
          </ac:cxnSpMkLst>
        </pc:cxnChg>
        <pc:cxnChg chg="add mod">
          <ac:chgData name="Julie LARTIGAU" userId="26999479-c549-4ce6-94f9-6af6d6bf7b63" providerId="ADAL" clId="{7327422E-F556-4C4F-A804-F353DFD4EFD6}" dt="2017-09-27T08:24:55.929" v="2028" actId="1076"/>
          <ac:cxnSpMkLst>
            <pc:docMk/>
            <pc:sldMk cId="4252192310" sldId="315"/>
            <ac:cxnSpMk id="29" creationId="{83DE1E5B-E7EF-4CF5-B2C0-9E7FD0DDECFF}"/>
          </ac:cxnSpMkLst>
        </pc:cxnChg>
        <pc:cxnChg chg="add mod">
          <ac:chgData name="Julie LARTIGAU" userId="26999479-c549-4ce6-94f9-6af6d6bf7b63" providerId="ADAL" clId="{7327422E-F556-4C4F-A804-F353DFD4EFD6}" dt="2017-09-27T08:25:00.144" v="2030" actId="1076"/>
          <ac:cxnSpMkLst>
            <pc:docMk/>
            <pc:sldMk cId="4252192310" sldId="315"/>
            <ac:cxnSpMk id="30" creationId="{EE58A7D9-910B-491A-AECC-CA3DD4765A1C}"/>
          </ac:cxnSpMkLst>
        </pc:cxnChg>
        <pc:cxnChg chg="add del mod">
          <ac:chgData name="Julie LARTIGAU" userId="26999479-c549-4ce6-94f9-6af6d6bf7b63" providerId="ADAL" clId="{7327422E-F556-4C4F-A804-F353DFD4EFD6}" dt="2017-09-27T08:25:18.699" v="2032" actId="478"/>
          <ac:cxnSpMkLst>
            <pc:docMk/>
            <pc:sldMk cId="4252192310" sldId="315"/>
            <ac:cxnSpMk id="32" creationId="{540E5466-5646-4A1C-9CC1-4F4FBE7A43EA}"/>
          </ac:cxnSpMkLst>
        </pc:cxnChg>
      </pc:sldChg>
      <pc:sldChg chg="addSp delSp modSp add ord">
        <pc:chgData name="Julie LARTIGAU" userId="26999479-c549-4ce6-94f9-6af6d6bf7b63" providerId="ADAL" clId="{7327422E-F556-4C4F-A804-F353DFD4EFD6}" dt="2017-09-27T09:05:39.544" v="2779"/>
        <pc:sldMkLst>
          <pc:docMk/>
          <pc:sldMk cId="2357737715" sldId="316"/>
        </pc:sldMkLst>
        <pc:spChg chg="del">
          <ac:chgData name="Julie LARTIGAU" userId="26999479-c549-4ce6-94f9-6af6d6bf7b63" providerId="ADAL" clId="{7327422E-F556-4C4F-A804-F353DFD4EFD6}" dt="2017-09-27T08:54:37.318" v="2354" actId="478"/>
          <ac:spMkLst>
            <pc:docMk/>
            <pc:sldMk cId="2357737715" sldId="316"/>
            <ac:spMk id="2" creationId="{00000000-0000-0000-0000-000000000000}"/>
          </ac:spMkLst>
        </pc:spChg>
        <pc:spChg chg="mod">
          <ac:chgData name="Julie LARTIGAU" userId="26999479-c549-4ce6-94f9-6af6d6bf7b63" providerId="ADAL" clId="{7327422E-F556-4C4F-A804-F353DFD4EFD6}" dt="2017-09-27T08:54:56.017" v="2357"/>
          <ac:spMkLst>
            <pc:docMk/>
            <pc:sldMk cId="2357737715" sldId="316"/>
            <ac:spMk id="3" creationId="{00000000-0000-0000-0000-000000000000}"/>
          </ac:spMkLst>
        </pc:spChg>
        <pc:spChg chg="mod">
          <ac:chgData name="Julie LARTIGAU" userId="26999479-c549-4ce6-94f9-6af6d6bf7b63" providerId="ADAL" clId="{7327422E-F556-4C4F-A804-F353DFD4EFD6}" dt="2017-09-27T09:05:39.544" v="2779"/>
          <ac:spMkLst>
            <pc:docMk/>
            <pc:sldMk cId="2357737715" sldId="316"/>
            <ac:spMk id="4" creationId="{00000000-0000-0000-0000-000000000000}"/>
          </ac:spMkLst>
        </pc:spChg>
        <pc:spChg chg="mod">
          <ac:chgData name="Julie LARTIGAU" userId="26999479-c549-4ce6-94f9-6af6d6bf7b63" providerId="ADAL" clId="{7327422E-F556-4C4F-A804-F353DFD4EFD6}" dt="2017-09-27T08:56:14.531" v="2390" actId="20577"/>
          <ac:spMkLst>
            <pc:docMk/>
            <pc:sldMk cId="2357737715" sldId="316"/>
            <ac:spMk id="5" creationId="{00000000-0000-0000-0000-000000000000}"/>
          </ac:spMkLst>
        </pc:spChg>
        <pc:spChg chg="add del">
          <ac:chgData name="Julie LARTIGAU" userId="26999479-c549-4ce6-94f9-6af6d6bf7b63" providerId="ADAL" clId="{7327422E-F556-4C4F-A804-F353DFD4EFD6}" dt="2017-09-27T08:54:39.367" v="2356"/>
          <ac:spMkLst>
            <pc:docMk/>
            <pc:sldMk cId="2357737715" sldId="316"/>
            <ac:spMk id="11" creationId="{7EB82BDC-0D70-403C-A2DF-93251419C24C}"/>
          </ac:spMkLst>
        </pc:spChg>
        <pc:spChg chg="add mod">
          <ac:chgData name="Julie LARTIGAU" userId="26999479-c549-4ce6-94f9-6af6d6bf7b63" providerId="ADAL" clId="{7327422E-F556-4C4F-A804-F353DFD4EFD6}" dt="2017-09-27T08:55:42.062" v="2360"/>
          <ac:spMkLst>
            <pc:docMk/>
            <pc:sldMk cId="2357737715" sldId="316"/>
            <ac:spMk id="12" creationId="{0FA33796-519E-49BB-8F07-AABFFC2CA9E8}"/>
          </ac:spMkLst>
        </pc:spChg>
        <pc:graphicFrameChg chg="add">
          <ac:chgData name="Julie LARTIGAU" userId="26999479-c549-4ce6-94f9-6af6d6bf7b63" providerId="ADAL" clId="{7327422E-F556-4C4F-A804-F353DFD4EFD6}" dt="2017-09-27T08:56:19.113" v="2391"/>
          <ac:graphicFrameMkLst>
            <pc:docMk/>
            <pc:sldMk cId="2357737715" sldId="316"/>
            <ac:graphicFrameMk id="13" creationId="{7C0F7098-9372-4B37-8EF8-8E3F7443F8FF}"/>
          </ac:graphicFrameMkLst>
        </pc:graphicFrameChg>
        <pc:picChg chg="mod">
          <ac:chgData name="Julie LARTIGAU" userId="26999479-c549-4ce6-94f9-6af6d6bf7b63" providerId="ADAL" clId="{7327422E-F556-4C4F-A804-F353DFD4EFD6}" dt="2017-09-27T09:01:30.805" v="2679" actId="1035"/>
          <ac:picMkLst>
            <pc:docMk/>
            <pc:sldMk cId="2357737715" sldId="316"/>
            <ac:picMk id="6" creationId="{00000000-0000-0000-0000-000000000000}"/>
          </ac:picMkLst>
        </pc:picChg>
        <pc:picChg chg="mod">
          <ac:chgData name="Julie LARTIGAU" userId="26999479-c549-4ce6-94f9-6af6d6bf7b63" providerId="ADAL" clId="{7327422E-F556-4C4F-A804-F353DFD4EFD6}" dt="2017-09-27T09:01:30.805" v="2679" actId="1035"/>
          <ac:picMkLst>
            <pc:docMk/>
            <pc:sldMk cId="2357737715" sldId="316"/>
            <ac:picMk id="7" creationId="{00000000-0000-0000-0000-000000000000}"/>
          </ac:picMkLst>
        </pc:picChg>
        <pc:picChg chg="mod">
          <ac:chgData name="Julie LARTIGAU" userId="26999479-c549-4ce6-94f9-6af6d6bf7b63" providerId="ADAL" clId="{7327422E-F556-4C4F-A804-F353DFD4EFD6}" dt="2017-09-27T09:01:30.805" v="2679" actId="1035"/>
          <ac:picMkLst>
            <pc:docMk/>
            <pc:sldMk cId="2357737715" sldId="316"/>
            <ac:picMk id="8" creationId="{00000000-0000-0000-0000-000000000000}"/>
          </ac:picMkLst>
        </pc:picChg>
        <pc:picChg chg="mod">
          <ac:chgData name="Julie LARTIGAU" userId="26999479-c549-4ce6-94f9-6af6d6bf7b63" providerId="ADAL" clId="{7327422E-F556-4C4F-A804-F353DFD4EFD6}" dt="2017-09-27T09:01:30.805" v="2679" actId="1035"/>
          <ac:picMkLst>
            <pc:docMk/>
            <pc:sldMk cId="2357737715" sldId="316"/>
            <ac:picMk id="9" creationId="{00000000-0000-0000-0000-000000000000}"/>
          </ac:picMkLst>
        </pc:picChg>
        <pc:picChg chg="mod">
          <ac:chgData name="Julie LARTIGAU" userId="26999479-c549-4ce6-94f9-6af6d6bf7b63" providerId="ADAL" clId="{7327422E-F556-4C4F-A804-F353DFD4EFD6}" dt="2017-09-27T09:01:30.805" v="2679" actId="1035"/>
          <ac:picMkLst>
            <pc:docMk/>
            <pc:sldMk cId="2357737715" sldId="316"/>
            <ac:picMk id="10" creationId="{00000000-0000-0000-0000-000000000000}"/>
          </ac:picMkLst>
        </pc:picChg>
      </pc:sldChg>
      <pc:sldChg chg="delSp add del">
        <pc:chgData name="Julie LARTIGAU" userId="26999479-c549-4ce6-94f9-6af6d6bf7b63" providerId="ADAL" clId="{7327422E-F556-4C4F-A804-F353DFD4EFD6}" dt="2017-09-27T08:47:39.721" v="2302" actId="2696"/>
        <pc:sldMkLst>
          <pc:docMk/>
          <pc:sldMk cId="3034014511" sldId="316"/>
        </pc:sldMkLst>
        <pc:graphicFrameChg chg="del">
          <ac:chgData name="Julie LARTIGAU" userId="26999479-c549-4ce6-94f9-6af6d6bf7b63" providerId="ADAL" clId="{7327422E-F556-4C4F-A804-F353DFD4EFD6}" dt="2017-09-27T08:04:57.137" v="1632" actId="2696"/>
          <ac:graphicFrameMkLst>
            <pc:docMk/>
            <pc:sldMk cId="3034014511" sldId="316"/>
            <ac:graphicFrameMk id="10" creationId="{6A126E61-AA43-45CE-B062-660572297863}"/>
          </ac:graphicFrameMkLst>
        </pc:graphicFrameChg>
      </pc:sldChg>
      <pc:sldChg chg="addSp delSp modSp add modAnim">
        <pc:chgData name="Julie LARTIGAU" userId="26999479-c549-4ce6-94f9-6af6d6bf7b63" providerId="ADAL" clId="{7327422E-F556-4C4F-A804-F353DFD4EFD6}" dt="2017-09-27T09:25:56.027" v="3105"/>
        <pc:sldMkLst>
          <pc:docMk/>
          <pc:sldMk cId="3413122252" sldId="317"/>
        </pc:sldMkLst>
        <pc:spChg chg="del">
          <ac:chgData name="Julie LARTIGAU" userId="26999479-c549-4ce6-94f9-6af6d6bf7b63" providerId="ADAL" clId="{7327422E-F556-4C4F-A804-F353DFD4EFD6}" dt="2017-09-27T09:03:30.128" v="2746"/>
          <ac:spMkLst>
            <pc:docMk/>
            <pc:sldMk cId="3413122252" sldId="317"/>
            <ac:spMk id="2" creationId="{3929DC72-25EE-4E5F-A84B-D174153D2B08}"/>
          </ac:spMkLst>
        </pc:spChg>
        <pc:spChg chg="del">
          <ac:chgData name="Julie LARTIGAU" userId="26999479-c549-4ce6-94f9-6af6d6bf7b63" providerId="ADAL" clId="{7327422E-F556-4C4F-A804-F353DFD4EFD6}" dt="2017-09-27T09:03:30.128" v="2746"/>
          <ac:spMkLst>
            <pc:docMk/>
            <pc:sldMk cId="3413122252" sldId="317"/>
            <ac:spMk id="3" creationId="{BC50A11D-E15D-47D0-B4CD-8AFDAD3234AD}"/>
          </ac:spMkLst>
        </pc:spChg>
        <pc:spChg chg="add mod">
          <ac:chgData name="Julie LARTIGAU" userId="26999479-c549-4ce6-94f9-6af6d6bf7b63" providerId="ADAL" clId="{7327422E-F556-4C4F-A804-F353DFD4EFD6}" dt="2017-09-27T09:03:39.514" v="2772" actId="20577"/>
          <ac:spMkLst>
            <pc:docMk/>
            <pc:sldMk cId="3413122252" sldId="317"/>
            <ac:spMk id="6" creationId="{BDD6CB1A-8FE1-4D30-8617-81B28704870D}"/>
          </ac:spMkLst>
        </pc:spChg>
        <pc:spChg chg="add del mod">
          <ac:chgData name="Julie LARTIGAU" userId="26999479-c549-4ce6-94f9-6af6d6bf7b63" providerId="ADAL" clId="{7327422E-F556-4C4F-A804-F353DFD4EFD6}" dt="2017-09-27T09:10:30.524" v="2780"/>
          <ac:spMkLst>
            <pc:docMk/>
            <pc:sldMk cId="3413122252" sldId="317"/>
            <ac:spMk id="7" creationId="{9E1C2CED-EFD7-4F81-AC6D-E6DFDAB3D680}"/>
          </ac:spMkLst>
        </pc:spChg>
        <pc:spChg chg="add del mod">
          <ac:chgData name="Julie LARTIGAU" userId="26999479-c549-4ce6-94f9-6af6d6bf7b63" providerId="ADAL" clId="{7327422E-F556-4C4F-A804-F353DFD4EFD6}" dt="2017-09-27T09:10:37.175" v="2781"/>
          <ac:spMkLst>
            <pc:docMk/>
            <pc:sldMk cId="3413122252" sldId="317"/>
            <ac:spMk id="8" creationId="{03A028B4-E08F-48AC-9555-0A2C2AC12264}"/>
          </ac:spMkLst>
        </pc:spChg>
        <pc:spChg chg="add mod">
          <ac:chgData name="Julie LARTIGAU" userId="26999479-c549-4ce6-94f9-6af6d6bf7b63" providerId="ADAL" clId="{7327422E-F556-4C4F-A804-F353DFD4EFD6}" dt="2017-09-27T09:21:32.598" v="3066" actId="113"/>
          <ac:spMkLst>
            <pc:docMk/>
            <pc:sldMk cId="3413122252" sldId="317"/>
            <ac:spMk id="14" creationId="{3E05A983-0B0E-41EE-B1AC-28874D997312}"/>
          </ac:spMkLst>
        </pc:spChg>
        <pc:spChg chg="add mod">
          <ac:chgData name="Julie LARTIGAU" userId="26999479-c549-4ce6-94f9-6af6d6bf7b63" providerId="ADAL" clId="{7327422E-F556-4C4F-A804-F353DFD4EFD6}" dt="2017-09-27T09:21:36.766" v="3068" actId="113"/>
          <ac:spMkLst>
            <pc:docMk/>
            <pc:sldMk cId="3413122252" sldId="317"/>
            <ac:spMk id="15" creationId="{95FB0B0D-6317-4672-BE38-3E1A1B8C4541}"/>
          </ac:spMkLst>
        </pc:spChg>
        <pc:spChg chg="add del mod">
          <ac:chgData name="Julie LARTIGAU" userId="26999479-c549-4ce6-94f9-6af6d6bf7b63" providerId="ADAL" clId="{7327422E-F556-4C4F-A804-F353DFD4EFD6}" dt="2017-09-27T09:12:00.820" v="2806" actId="478"/>
          <ac:spMkLst>
            <pc:docMk/>
            <pc:sldMk cId="3413122252" sldId="317"/>
            <ac:spMk id="19" creationId="{3C44CBC0-E6E3-4499-B575-219840C9C113}"/>
          </ac:spMkLst>
        </pc:spChg>
        <pc:spChg chg="add del mod">
          <ac:chgData name="Julie LARTIGAU" userId="26999479-c549-4ce6-94f9-6af6d6bf7b63" providerId="ADAL" clId="{7327422E-F556-4C4F-A804-F353DFD4EFD6}" dt="2017-09-27T09:13:11.223" v="2810" actId="478"/>
          <ac:spMkLst>
            <pc:docMk/>
            <pc:sldMk cId="3413122252" sldId="317"/>
            <ac:spMk id="23" creationId="{B2B4F215-9720-4B91-AF26-293EF4C8A954}"/>
          </ac:spMkLst>
        </pc:spChg>
        <pc:spChg chg="add mod">
          <ac:chgData name="Julie LARTIGAU" userId="26999479-c549-4ce6-94f9-6af6d6bf7b63" providerId="ADAL" clId="{7327422E-F556-4C4F-A804-F353DFD4EFD6}" dt="2017-09-27T09:20:24.892" v="3056" actId="1035"/>
          <ac:spMkLst>
            <pc:docMk/>
            <pc:sldMk cId="3413122252" sldId="317"/>
            <ac:spMk id="24" creationId="{B0AC4827-93FB-497A-A628-EBE7F1F46632}"/>
          </ac:spMkLst>
        </pc:spChg>
        <pc:spChg chg="add mod">
          <ac:chgData name="Julie LARTIGAU" userId="26999479-c549-4ce6-94f9-6af6d6bf7b63" providerId="ADAL" clId="{7327422E-F556-4C4F-A804-F353DFD4EFD6}" dt="2017-09-27T09:20:24.892" v="3056" actId="1035"/>
          <ac:spMkLst>
            <pc:docMk/>
            <pc:sldMk cId="3413122252" sldId="317"/>
            <ac:spMk id="25" creationId="{C1FECA1B-28A0-418B-AFB1-9E3CC0DC84C9}"/>
          </ac:spMkLst>
        </pc:spChg>
        <pc:spChg chg="add mod">
          <ac:chgData name="Julie LARTIGAU" userId="26999479-c549-4ce6-94f9-6af6d6bf7b63" providerId="ADAL" clId="{7327422E-F556-4C4F-A804-F353DFD4EFD6}" dt="2017-09-27T09:17:39.510" v="2976" actId="404"/>
          <ac:spMkLst>
            <pc:docMk/>
            <pc:sldMk cId="3413122252" sldId="317"/>
            <ac:spMk id="26" creationId="{F9DAFCAD-C624-4C9D-BF95-318123C23D2D}"/>
          </ac:spMkLst>
        </pc:spChg>
        <pc:spChg chg="add mod">
          <ac:chgData name="Julie LARTIGAU" userId="26999479-c549-4ce6-94f9-6af6d6bf7b63" providerId="ADAL" clId="{7327422E-F556-4C4F-A804-F353DFD4EFD6}" dt="2017-09-27T09:20:13.442" v="3052" actId="404"/>
          <ac:spMkLst>
            <pc:docMk/>
            <pc:sldMk cId="3413122252" sldId="317"/>
            <ac:spMk id="27" creationId="{CFF86DC0-50BB-4E06-B0EE-DFF37C727E9E}"/>
          </ac:spMkLst>
        </pc:spChg>
        <pc:spChg chg="add mod ord">
          <ac:chgData name="Julie LARTIGAU" userId="26999479-c549-4ce6-94f9-6af6d6bf7b63" providerId="ADAL" clId="{7327422E-F556-4C4F-A804-F353DFD4EFD6}" dt="2017-09-27T09:20:52.124" v="3061"/>
          <ac:spMkLst>
            <pc:docMk/>
            <pc:sldMk cId="3413122252" sldId="317"/>
            <ac:spMk id="28" creationId="{E60459DF-AC8D-4005-AAB2-EB2F61845AAE}"/>
          </ac:spMkLst>
        </pc:spChg>
        <pc:spChg chg="add mod ord">
          <ac:chgData name="Julie LARTIGAU" userId="26999479-c549-4ce6-94f9-6af6d6bf7b63" providerId="ADAL" clId="{7327422E-F556-4C4F-A804-F353DFD4EFD6}" dt="2017-09-27T09:21:00.636" v="3064" actId="167"/>
          <ac:spMkLst>
            <pc:docMk/>
            <pc:sldMk cId="3413122252" sldId="317"/>
            <ac:spMk id="29" creationId="{C39546B2-AF3A-4894-8FA2-5454F6C4E0A5}"/>
          </ac:spMkLst>
        </pc:spChg>
        <pc:graphicFrameChg chg="add">
          <ac:chgData name="Julie LARTIGAU" userId="26999479-c549-4ce6-94f9-6af6d6bf7b63" providerId="ADAL" clId="{7327422E-F556-4C4F-A804-F353DFD4EFD6}" dt="2017-09-27T09:03:44.634" v="2773"/>
          <ac:graphicFrameMkLst>
            <pc:docMk/>
            <pc:sldMk cId="3413122252" sldId="317"/>
            <ac:graphicFrameMk id="9" creationId="{2B778BD6-9658-4D18-BDBC-32896F9C346B}"/>
          </ac:graphicFrameMkLst>
        </pc:graphicFrameChg>
        <pc:picChg chg="add del mod">
          <ac:chgData name="Julie LARTIGAU" userId="26999479-c549-4ce6-94f9-6af6d6bf7b63" providerId="ADAL" clId="{7327422E-F556-4C4F-A804-F353DFD4EFD6}" dt="2017-09-27T09:11:58.947" v="2805" actId="478"/>
          <ac:picMkLst>
            <pc:docMk/>
            <pc:sldMk cId="3413122252" sldId="317"/>
            <ac:picMk id="11" creationId="{E443BA01-E940-4BD2-B186-F576DDAB7DD7}"/>
          </ac:picMkLst>
        </pc:picChg>
        <pc:picChg chg="add del mod">
          <ac:chgData name="Julie LARTIGAU" userId="26999479-c549-4ce6-94f9-6af6d6bf7b63" providerId="ADAL" clId="{7327422E-F556-4C4F-A804-F353DFD4EFD6}" dt="2017-09-27T09:13:09.270" v="2809" actId="478"/>
          <ac:picMkLst>
            <pc:docMk/>
            <pc:sldMk cId="3413122252" sldId="317"/>
            <ac:picMk id="13" creationId="{633B7FFE-2625-4728-9E9D-7F00C1212541}"/>
          </ac:picMkLst>
        </pc:picChg>
        <pc:picChg chg="add mod">
          <ac:chgData name="Julie LARTIGAU" userId="26999479-c549-4ce6-94f9-6af6d6bf7b63" providerId="ADAL" clId="{7327422E-F556-4C4F-A804-F353DFD4EFD6}" dt="2017-09-27T09:20:24.892" v="3056" actId="1035"/>
          <ac:picMkLst>
            <pc:docMk/>
            <pc:sldMk cId="3413122252" sldId="317"/>
            <ac:picMk id="17" creationId="{B83317E4-A8F4-4DE0-A915-AAFF40A4AE9D}"/>
          </ac:picMkLst>
        </pc:picChg>
        <pc:picChg chg="add mod">
          <ac:chgData name="Julie LARTIGAU" userId="26999479-c549-4ce6-94f9-6af6d6bf7b63" providerId="ADAL" clId="{7327422E-F556-4C4F-A804-F353DFD4EFD6}" dt="2017-09-27T09:20:24.892" v="3056" actId="1035"/>
          <ac:picMkLst>
            <pc:docMk/>
            <pc:sldMk cId="3413122252" sldId="317"/>
            <ac:picMk id="21" creationId="{A70E8B9D-73E7-45E4-8135-444DBE722959}"/>
          </ac:picMkLst>
        </pc:picChg>
      </pc:sldChg>
      <pc:sldChg chg="addSp delSp modSp add">
        <pc:chgData name="Julie LARTIGAU" userId="26999479-c549-4ce6-94f9-6af6d6bf7b63" providerId="ADAL" clId="{7327422E-F556-4C4F-A804-F353DFD4EFD6}" dt="2017-09-27T09:39:34.483" v="3333" actId="207"/>
        <pc:sldMkLst>
          <pc:docMk/>
          <pc:sldMk cId="181047063" sldId="318"/>
        </pc:sldMkLst>
        <pc:spChg chg="del">
          <ac:chgData name="Julie LARTIGAU" userId="26999479-c549-4ce6-94f9-6af6d6bf7b63" providerId="ADAL" clId="{7327422E-F556-4C4F-A804-F353DFD4EFD6}" dt="2017-09-27T09:39:14.958" v="3329" actId="207"/>
          <ac:spMkLst>
            <pc:docMk/>
            <pc:sldMk cId="181047063" sldId="318"/>
            <ac:spMk id="4" creationId="{E85D3798-5A42-4C26-A2DD-57C4D9B52F5F}"/>
          </ac:spMkLst>
        </pc:spChg>
        <pc:spChg chg="del">
          <ac:chgData name="Julie LARTIGAU" userId="26999479-c549-4ce6-94f9-6af6d6bf7b63" providerId="ADAL" clId="{7327422E-F556-4C4F-A804-F353DFD4EFD6}" dt="2017-09-27T09:39:14.958" v="3329" actId="207"/>
          <ac:spMkLst>
            <pc:docMk/>
            <pc:sldMk cId="181047063" sldId="318"/>
            <ac:spMk id="5" creationId="{2E5EFA9B-AE36-466E-996A-04CB3D5BA76D}"/>
          </ac:spMkLst>
        </pc:spChg>
        <pc:spChg chg="del">
          <ac:chgData name="Julie LARTIGAU" userId="26999479-c549-4ce6-94f9-6af6d6bf7b63" providerId="ADAL" clId="{7327422E-F556-4C4F-A804-F353DFD4EFD6}" dt="2017-09-27T09:39:14.958" v="3329" actId="207"/>
          <ac:spMkLst>
            <pc:docMk/>
            <pc:sldMk cId="181047063" sldId="318"/>
            <ac:spMk id="6" creationId="{85A128D6-D5F6-49DC-B47B-C0F74808709F}"/>
          </ac:spMkLst>
        </pc:spChg>
        <pc:spChg chg="add mod">
          <ac:chgData name="Julie LARTIGAU" userId="26999479-c549-4ce6-94f9-6af6d6bf7b63" providerId="ADAL" clId="{7327422E-F556-4C4F-A804-F353DFD4EFD6}" dt="2017-09-27T09:39:14.958" v="3329" actId="207"/>
          <ac:spMkLst>
            <pc:docMk/>
            <pc:sldMk cId="181047063" sldId="318"/>
            <ac:spMk id="7" creationId="{7ED1E1B8-08F0-4A60-A845-A26E2A9FA65F}"/>
          </ac:spMkLst>
        </pc:spChg>
        <pc:spChg chg="add mod">
          <ac:chgData name="Julie LARTIGAU" userId="26999479-c549-4ce6-94f9-6af6d6bf7b63" providerId="ADAL" clId="{7327422E-F556-4C4F-A804-F353DFD4EFD6}" dt="2017-09-27T09:39:14.958" v="3329" actId="207"/>
          <ac:spMkLst>
            <pc:docMk/>
            <pc:sldMk cId="181047063" sldId="318"/>
            <ac:spMk id="8" creationId="{8C7329A6-960C-4269-88CC-931E071C3B9A}"/>
          </ac:spMkLst>
        </pc:spChg>
        <pc:graphicFrameChg chg="add modGraphic">
          <ac:chgData name="Julie LARTIGAU" userId="26999479-c549-4ce6-94f9-6af6d6bf7b63" providerId="ADAL" clId="{7327422E-F556-4C4F-A804-F353DFD4EFD6}" dt="2017-09-27T09:39:34.483" v="3333" actId="207"/>
          <ac:graphicFrameMkLst>
            <pc:docMk/>
            <pc:sldMk cId="181047063" sldId="318"/>
            <ac:graphicFrameMk id="9" creationId="{EF6528D2-EF0A-4531-8B0A-63153CFEC4F8}"/>
          </ac:graphicFrameMkLst>
        </pc:graphicFrameChg>
      </pc:sldChg>
      <pc:sldChg chg="modSp add del">
        <pc:chgData name="Julie LARTIGAU" userId="26999479-c549-4ce6-94f9-6af6d6bf7b63" providerId="ADAL" clId="{7327422E-F556-4C4F-A804-F353DFD4EFD6}" dt="2017-09-27T09:27:30.079" v="3157" actId="2696"/>
        <pc:sldMkLst>
          <pc:docMk/>
          <pc:sldMk cId="2612089893" sldId="318"/>
        </pc:sldMkLst>
        <pc:spChg chg="mod">
          <ac:chgData name="Julie LARTIGAU" userId="26999479-c549-4ce6-94f9-6af6d6bf7b63" providerId="ADAL" clId="{7327422E-F556-4C4F-A804-F353DFD4EFD6}" dt="2017-09-27T09:27:23.229" v="3156" actId="20577"/>
          <ac:spMkLst>
            <pc:docMk/>
            <pc:sldMk cId="2612089893" sldId="318"/>
            <ac:spMk id="4" creationId="{C147DBF9-71D7-4146-9CD7-7E56C646059E}"/>
          </ac:spMkLst>
        </pc:spChg>
        <pc:spChg chg="mod">
          <ac:chgData name="Julie LARTIGAU" userId="26999479-c549-4ce6-94f9-6af6d6bf7b63" providerId="ADAL" clId="{7327422E-F556-4C4F-A804-F353DFD4EFD6}" dt="2017-09-27T09:23:08.090" v="3104" actId="20577"/>
          <ac:spMkLst>
            <pc:docMk/>
            <pc:sldMk cId="2612089893" sldId="318"/>
            <ac:spMk id="6" creationId="{3CC2C463-3236-4574-AA4C-E1E3B1CC6C89}"/>
          </ac:spMkLst>
        </pc:spChg>
      </pc:sldChg>
      <pc:sldChg chg="add del">
        <pc:chgData name="Julie LARTIGAU" userId="26999479-c549-4ce6-94f9-6af6d6bf7b63" providerId="ADAL" clId="{7327422E-F556-4C4F-A804-F353DFD4EFD6}" dt="2017-09-27T09:39:01.225" v="3327" actId="2696"/>
        <pc:sldMkLst>
          <pc:docMk/>
          <pc:sldMk cId="3431274922" sldId="318"/>
        </pc:sldMkLst>
      </pc:sldChg>
      <pc:sldChg chg="modSp add">
        <pc:chgData name="Julie LARTIGAU" userId="26999479-c549-4ce6-94f9-6af6d6bf7b63" providerId="ADAL" clId="{7327422E-F556-4C4F-A804-F353DFD4EFD6}" dt="2017-09-27T09:40:56.212" v="3339" actId="207"/>
        <pc:sldMkLst>
          <pc:docMk/>
          <pc:sldMk cId="1052896748" sldId="319"/>
        </pc:sldMkLst>
        <pc:graphicFrameChg chg="modGraphic">
          <ac:chgData name="Julie LARTIGAU" userId="26999479-c549-4ce6-94f9-6af6d6bf7b63" providerId="ADAL" clId="{7327422E-F556-4C4F-A804-F353DFD4EFD6}" dt="2017-09-27T09:40:56.212" v="3339" actId="207"/>
          <ac:graphicFrameMkLst>
            <pc:docMk/>
            <pc:sldMk cId="1052896748" sldId="319"/>
            <ac:graphicFrameMk id="9" creationId="{EF6528D2-EF0A-4531-8B0A-63153CFEC4F8}"/>
          </ac:graphicFrameMkLst>
        </pc:graphicFrameChg>
      </pc:sldChg>
      <pc:sldChg chg="add">
        <pc:chgData name="Julie LARTIGAU" userId="26999479-c549-4ce6-94f9-6af6d6bf7b63" providerId="ADAL" clId="{7327422E-F556-4C4F-A804-F353DFD4EFD6}" dt="2017-09-27T09:41:01.668" v="3340"/>
        <pc:sldMkLst>
          <pc:docMk/>
          <pc:sldMk cId="3341365210" sldId="320"/>
        </pc:sldMkLst>
      </pc:sldChg>
      <pc:sldChg chg="add">
        <pc:chgData name="Julie LARTIGAU" userId="26999479-c549-4ce6-94f9-6af6d6bf7b63" providerId="ADAL" clId="{7327422E-F556-4C4F-A804-F353DFD4EFD6}" dt="2017-09-27T09:41:02.339" v="3341"/>
        <pc:sldMkLst>
          <pc:docMk/>
          <pc:sldMk cId="2971243816" sldId="321"/>
        </pc:sldMkLst>
      </pc:sldChg>
      <pc:sldChg chg="add">
        <pc:chgData name="Julie LARTIGAU" userId="26999479-c549-4ce6-94f9-6af6d6bf7b63" providerId="ADAL" clId="{7327422E-F556-4C4F-A804-F353DFD4EFD6}" dt="2017-09-27T09:41:04.626" v="3342"/>
        <pc:sldMkLst>
          <pc:docMk/>
          <pc:sldMk cId="1046872321" sldId="322"/>
        </pc:sldMkLst>
      </pc:sldChg>
      <pc:sldChg chg="add">
        <pc:chgData name="Julie LARTIGAU" userId="26999479-c549-4ce6-94f9-6af6d6bf7b63" providerId="ADAL" clId="{7327422E-F556-4C4F-A804-F353DFD4EFD6}" dt="2017-09-27T09:41:05.488" v="3343"/>
        <pc:sldMkLst>
          <pc:docMk/>
          <pc:sldMk cId="1135999412" sldId="323"/>
        </pc:sldMkLst>
      </pc:sldChg>
      <pc:sldMasterChg chg="modSldLayout">
        <pc:chgData name="Julie LARTIGAU" userId="26999479-c549-4ce6-94f9-6af6d6bf7b63" providerId="ADAL" clId="{7327422E-F556-4C4F-A804-F353DFD4EFD6}" dt="2017-09-27T09:02:58.235" v="2743"/>
        <pc:sldMasterMkLst>
          <pc:docMk/>
          <pc:sldMasterMk cId="0" sldId="2147483648"/>
        </pc:sldMasterMkLst>
        <pc:sldLayoutChg chg="modSp">
          <pc:chgData name="Julie LARTIGAU" userId="26999479-c549-4ce6-94f9-6af6d6bf7b63" providerId="ADAL" clId="{7327422E-F556-4C4F-A804-F353DFD4EFD6}" dt="2017-09-27T09:02:58.235" v="2743"/>
          <pc:sldLayoutMkLst>
            <pc:docMk/>
            <pc:sldMasterMk cId="0" sldId="2147483648"/>
            <pc:sldLayoutMk cId="0" sldId="2147483651"/>
          </pc:sldLayoutMkLst>
          <pc:spChg chg="mod">
            <ac:chgData name="Julie LARTIGAU" userId="26999479-c549-4ce6-94f9-6af6d6bf7b63" providerId="ADAL" clId="{7327422E-F556-4C4F-A804-F353DFD4EFD6}" dt="2017-09-27T06:38:55.343" v="302" actId="1076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Julie LARTIGAU" userId="26999479-c549-4ce6-94f9-6af6d6bf7b63" providerId="ADAL" clId="{7327422E-F556-4C4F-A804-F353DFD4EFD6}" dt="2017-09-27T07:58:40.749" v="1395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  <pc:spChg chg="mod">
            <ac:chgData name="Julie LARTIGAU" userId="26999479-c549-4ce6-94f9-6af6d6bf7b63" providerId="ADAL" clId="{7327422E-F556-4C4F-A804-F353DFD4EFD6}" dt="2017-09-27T09:02:58.235" v="2743"/>
            <ac:spMkLst>
              <pc:docMk/>
              <pc:sldMasterMk cId="0" sldId="2147483648"/>
              <pc:sldLayoutMk cId="0" sldId="2147483651"/>
              <ac:spMk id="5" creationId="{00000000-0000-0000-0000-000000000000}"/>
            </ac:spMkLst>
          </pc:spChg>
          <pc:spChg chg="mod">
            <ac:chgData name="Julie LARTIGAU" userId="26999479-c549-4ce6-94f9-6af6d6bf7b63" providerId="ADAL" clId="{7327422E-F556-4C4F-A804-F353DFD4EFD6}" dt="2017-09-27T09:02:58.235" v="2743"/>
            <ac:spMkLst>
              <pc:docMk/>
              <pc:sldMasterMk cId="0" sldId="2147483648"/>
              <pc:sldLayoutMk cId="0" sldId="2147483651"/>
              <ac:spMk id="6" creationId="{00000000-0000-0000-0000-000000000000}"/>
            </ac:spMkLst>
          </pc:spChg>
          <pc:cxnChg chg="mod">
            <ac:chgData name="Julie LARTIGAU" userId="26999479-c549-4ce6-94f9-6af6d6bf7b63" providerId="ADAL" clId="{7327422E-F556-4C4F-A804-F353DFD4EFD6}" dt="2017-09-27T06:38:30.570" v="297" actId="1076"/>
            <ac:cxnSpMkLst>
              <pc:docMk/>
              <pc:sldMasterMk cId="0" sldId="2147483648"/>
              <pc:sldLayoutMk cId="0" sldId="2147483651"/>
              <ac:cxnSpMk id="7" creationId="{00000000-0000-0000-0000-000000000000}"/>
            </ac:cxnSpMkLst>
          </pc:cxnChg>
        </pc:sldLayoutChg>
        <pc:sldLayoutChg chg="modSp">
          <pc:chgData name="Julie LARTIGAU" userId="26999479-c549-4ce6-94f9-6af6d6bf7b63" providerId="ADAL" clId="{7327422E-F556-4C4F-A804-F353DFD4EFD6}" dt="2017-09-27T07:58:30.764" v="1391"/>
          <pc:sldLayoutMkLst>
            <pc:docMk/>
            <pc:sldMasterMk cId="0" sldId="2147483648"/>
            <pc:sldLayoutMk cId="2964100449" sldId="2147483656"/>
          </pc:sldLayoutMkLst>
          <pc:spChg chg="mod">
            <ac:chgData name="Julie LARTIGAU" userId="26999479-c549-4ce6-94f9-6af6d6bf7b63" providerId="ADAL" clId="{7327422E-F556-4C4F-A804-F353DFD4EFD6}" dt="2017-09-27T07:58:25.313" v="1387"/>
            <ac:spMkLst>
              <pc:docMk/>
              <pc:sldMasterMk cId="0" sldId="2147483648"/>
              <pc:sldLayoutMk cId="2964100449" sldId="2147483656"/>
              <ac:spMk id="5" creationId="{00000000-0000-0000-0000-000000000000}"/>
            </ac:spMkLst>
          </pc:spChg>
          <pc:spChg chg="mod">
            <ac:chgData name="Julie LARTIGAU" userId="26999479-c549-4ce6-94f9-6af6d6bf7b63" providerId="ADAL" clId="{7327422E-F556-4C4F-A804-F353DFD4EFD6}" dt="2017-09-27T07:58:30.764" v="1391"/>
            <ac:spMkLst>
              <pc:docMk/>
              <pc:sldMasterMk cId="0" sldId="2147483648"/>
              <pc:sldLayoutMk cId="2964100449" sldId="2147483656"/>
              <ac:spMk id="6" creationId="{00000000-0000-0000-0000-000000000000}"/>
            </ac:spMkLst>
          </pc:spChg>
          <pc:spChg chg="mod">
            <ac:chgData name="Julie LARTIGAU" userId="26999479-c549-4ce6-94f9-6af6d6bf7b63" providerId="ADAL" clId="{7327422E-F556-4C4F-A804-F353DFD4EFD6}" dt="2017-09-27T06:37:30.123" v="285" actId="1076"/>
            <ac:spMkLst>
              <pc:docMk/>
              <pc:sldMasterMk cId="0" sldId="2147483648"/>
              <pc:sldLayoutMk cId="2964100449" sldId="2147483656"/>
              <ac:spMk id="7" creationId="{00000000-0000-0000-0000-000000000000}"/>
            </ac:spMkLst>
          </pc:spChg>
          <pc:cxnChg chg="mod">
            <ac:chgData name="Julie LARTIGAU" userId="26999479-c549-4ce6-94f9-6af6d6bf7b63" providerId="ADAL" clId="{7327422E-F556-4C4F-A804-F353DFD4EFD6}" dt="2017-09-27T06:37:53.449" v="291" actId="1076"/>
            <ac:cxnSpMkLst>
              <pc:docMk/>
              <pc:sldMasterMk cId="0" sldId="2147483648"/>
              <pc:sldLayoutMk cId="2964100449" sldId="2147483656"/>
              <ac:cxnSpMk id="8" creationId="{00000000-0000-0000-0000-000000000000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4A40E0-276C-45A8-BD11-FD851D7B65B8}" type="doc">
      <dgm:prSet loTypeId="urn:microsoft.com/office/officeart/2005/8/layout/radial3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11C699EE-DBC3-46DF-97E5-9A7C1B4F6576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fr-FR" sz="2400" dirty="0"/>
            <a:t>Les différents types</a:t>
          </a:r>
        </a:p>
      </dgm:t>
    </dgm:pt>
    <dgm:pt modelId="{4AFABCB9-D09B-4B12-B6D0-FF1747C9F7F1}" type="parTrans" cxnId="{020EDD01-A69F-473C-9B95-8F2B7077592E}">
      <dgm:prSet/>
      <dgm:spPr/>
      <dgm:t>
        <a:bodyPr/>
        <a:lstStyle/>
        <a:p>
          <a:endParaRPr lang="fr-FR" sz="2400"/>
        </a:p>
      </dgm:t>
    </dgm:pt>
    <dgm:pt modelId="{847D5CE7-0A85-4277-A357-1D7097631387}" type="sibTrans" cxnId="{020EDD01-A69F-473C-9B95-8F2B7077592E}">
      <dgm:prSet/>
      <dgm:spPr/>
      <dgm:t>
        <a:bodyPr/>
        <a:lstStyle/>
        <a:p>
          <a:endParaRPr lang="fr-FR" sz="2400"/>
        </a:p>
      </dgm:t>
    </dgm:pt>
    <dgm:pt modelId="{0FE38D84-D3F2-4F0E-A8FB-221AFC6DA993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400" b="1" dirty="0" err="1"/>
            <a:t>Micro-contrôleur</a:t>
          </a:r>
          <a:endParaRPr lang="fr-FR" sz="1400" b="1" dirty="0"/>
        </a:p>
      </dgm:t>
    </dgm:pt>
    <dgm:pt modelId="{32BC3A69-7075-4F86-9B97-8D5FD1FAE3AE}" type="parTrans" cxnId="{B32CE188-E19D-420A-A7D9-F158D4333C96}">
      <dgm:prSet/>
      <dgm:spPr/>
      <dgm:t>
        <a:bodyPr/>
        <a:lstStyle/>
        <a:p>
          <a:endParaRPr lang="fr-FR" sz="2400"/>
        </a:p>
      </dgm:t>
    </dgm:pt>
    <dgm:pt modelId="{5F1E58B1-AC1E-4D0E-847C-56458D4DA348}" type="sibTrans" cxnId="{B32CE188-E19D-420A-A7D9-F158D4333C96}">
      <dgm:prSet/>
      <dgm:spPr/>
      <dgm:t>
        <a:bodyPr/>
        <a:lstStyle/>
        <a:p>
          <a:endParaRPr lang="fr-FR" sz="2400"/>
        </a:p>
      </dgm:t>
    </dgm:pt>
    <dgm:pt modelId="{BFF51D7B-2034-4C0D-B18A-1A289BA73836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r>
            <a:rPr lang="fr-FR" sz="1400" b="1" dirty="0"/>
            <a:t>Micro-processeur</a:t>
          </a:r>
        </a:p>
      </dgm:t>
    </dgm:pt>
    <dgm:pt modelId="{12ED9225-8F5B-48FD-AD8C-281EEB94F66E}" type="parTrans" cxnId="{C074F735-FB90-47FA-9B53-6621E322695B}">
      <dgm:prSet/>
      <dgm:spPr/>
      <dgm:t>
        <a:bodyPr/>
        <a:lstStyle/>
        <a:p>
          <a:endParaRPr lang="fr-FR" sz="2400"/>
        </a:p>
      </dgm:t>
    </dgm:pt>
    <dgm:pt modelId="{EAFB0251-9190-4543-99D1-8529B067F836}" type="sibTrans" cxnId="{C074F735-FB90-47FA-9B53-6621E322695B}">
      <dgm:prSet/>
      <dgm:spPr/>
      <dgm:t>
        <a:bodyPr/>
        <a:lstStyle/>
        <a:p>
          <a:endParaRPr lang="fr-FR" sz="2400"/>
        </a:p>
      </dgm:t>
    </dgm:pt>
    <dgm:pt modelId="{E863C58B-525F-404F-8591-BA1E5B68B94D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EB9D2B"/>
        </a:solidFill>
      </dgm:spPr>
      <dgm:t>
        <a:bodyPr/>
        <a:lstStyle/>
        <a:p>
          <a:r>
            <a:rPr lang="fr-FR" sz="1800" b="1" dirty="0"/>
            <a:t>PLD</a:t>
          </a:r>
        </a:p>
      </dgm:t>
    </dgm:pt>
    <dgm:pt modelId="{5AAC827F-E74B-4E88-B709-CF9009D50C88}" type="parTrans" cxnId="{7A07042E-8B8D-4B8C-966A-13E1A0CD984B}">
      <dgm:prSet/>
      <dgm:spPr/>
      <dgm:t>
        <a:bodyPr/>
        <a:lstStyle/>
        <a:p>
          <a:endParaRPr lang="fr-FR" sz="2400"/>
        </a:p>
      </dgm:t>
    </dgm:pt>
    <dgm:pt modelId="{9FBC4455-C992-4137-983F-9EBB5501554B}" type="sibTrans" cxnId="{7A07042E-8B8D-4B8C-966A-13E1A0CD984B}">
      <dgm:prSet/>
      <dgm:spPr/>
      <dgm:t>
        <a:bodyPr/>
        <a:lstStyle/>
        <a:p>
          <a:endParaRPr lang="fr-FR" sz="2400"/>
        </a:p>
      </dgm:t>
    </dgm:pt>
    <dgm:pt modelId="{BCA06E1C-767F-41DD-8941-694D32743A29}">
      <dgm:prSet phldrT="[Texte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400" b="1" dirty="0"/>
            <a:t>DSP / ASIC</a:t>
          </a:r>
        </a:p>
      </dgm:t>
    </dgm:pt>
    <dgm:pt modelId="{A1C97E5A-BF43-46BA-91BC-1DFEEAE2309B}" type="parTrans" cxnId="{C3C3EDD3-E8E2-4ED9-9C1D-09644620E22C}">
      <dgm:prSet/>
      <dgm:spPr/>
      <dgm:t>
        <a:bodyPr/>
        <a:lstStyle/>
        <a:p>
          <a:endParaRPr lang="fr-FR" sz="2400"/>
        </a:p>
      </dgm:t>
    </dgm:pt>
    <dgm:pt modelId="{E4D89E52-AE86-49DE-B6D3-9FD0D1774A0E}" type="sibTrans" cxnId="{C3C3EDD3-E8E2-4ED9-9C1D-09644620E22C}">
      <dgm:prSet/>
      <dgm:spPr/>
      <dgm:t>
        <a:bodyPr/>
        <a:lstStyle/>
        <a:p>
          <a:endParaRPr lang="fr-FR" sz="2400"/>
        </a:p>
      </dgm:t>
    </dgm:pt>
    <dgm:pt modelId="{4DC1B68F-72FD-4CDF-9FE3-D58403845381}" type="pres">
      <dgm:prSet presAssocID="{5B4A40E0-276C-45A8-BD11-FD851D7B65B8}" presName="composite" presStyleCnt="0">
        <dgm:presLayoutVars>
          <dgm:chMax val="1"/>
          <dgm:dir/>
          <dgm:resizeHandles val="exact"/>
        </dgm:presLayoutVars>
      </dgm:prSet>
      <dgm:spPr/>
    </dgm:pt>
    <dgm:pt modelId="{A3ECB86F-6BB7-4DF4-A39B-4D9CF2F8D78C}" type="pres">
      <dgm:prSet presAssocID="{5B4A40E0-276C-45A8-BD11-FD851D7B65B8}" presName="radial" presStyleCnt="0">
        <dgm:presLayoutVars>
          <dgm:animLvl val="ctr"/>
        </dgm:presLayoutVars>
      </dgm:prSet>
      <dgm:spPr/>
    </dgm:pt>
    <dgm:pt modelId="{13AB5857-08B0-48B4-831F-EE28B9680077}" type="pres">
      <dgm:prSet presAssocID="{11C699EE-DBC3-46DF-97E5-9A7C1B4F6576}" presName="centerShape" presStyleLbl="vennNode1" presStyleIdx="0" presStyleCnt="5" custScaleX="87229" custScaleY="90091"/>
      <dgm:spPr/>
    </dgm:pt>
    <dgm:pt modelId="{FB853281-9C17-4E3C-B30B-A42B37DF6D60}" type="pres">
      <dgm:prSet presAssocID="{0FE38D84-D3F2-4F0E-A8FB-221AFC6DA993}" presName="node" presStyleLbl="vennNode1" presStyleIdx="1" presStyleCnt="5" custScaleX="105709" custScaleY="96421" custRadScaleRad="92227">
        <dgm:presLayoutVars>
          <dgm:bulletEnabled val="1"/>
        </dgm:presLayoutVars>
      </dgm:prSet>
      <dgm:spPr/>
    </dgm:pt>
    <dgm:pt modelId="{B37C9914-42B2-4568-A110-CFD210B89DF2}" type="pres">
      <dgm:prSet presAssocID="{BFF51D7B-2034-4C0D-B18A-1A289BA73836}" presName="node" presStyleLbl="vennNode1" presStyleIdx="2" presStyleCnt="5" custScaleX="108262" custRadScaleRad="92889" custRadScaleInc="-1988">
        <dgm:presLayoutVars>
          <dgm:bulletEnabled val="1"/>
        </dgm:presLayoutVars>
      </dgm:prSet>
      <dgm:spPr/>
    </dgm:pt>
    <dgm:pt modelId="{DB420500-F30C-4B81-988F-F7B750286B6E}" type="pres">
      <dgm:prSet presAssocID="{E863C58B-525F-404F-8591-BA1E5B68B94D}" presName="node" presStyleLbl="vennNode1" presStyleIdx="3" presStyleCnt="5" custRadScaleRad="94509" custRadScaleInc="-3414">
        <dgm:presLayoutVars>
          <dgm:bulletEnabled val="1"/>
        </dgm:presLayoutVars>
      </dgm:prSet>
      <dgm:spPr/>
    </dgm:pt>
    <dgm:pt modelId="{DAE2FDCC-921F-493E-8A15-18F49B488CAC}" type="pres">
      <dgm:prSet presAssocID="{BCA06E1C-767F-41DD-8941-694D32743A29}" presName="node" presStyleLbl="vennNode1" presStyleIdx="4" presStyleCnt="5" custRadScaleRad="94509" custRadScaleInc="3414">
        <dgm:presLayoutVars>
          <dgm:bulletEnabled val="1"/>
        </dgm:presLayoutVars>
      </dgm:prSet>
      <dgm:spPr/>
    </dgm:pt>
  </dgm:ptLst>
  <dgm:cxnLst>
    <dgm:cxn modelId="{020EDD01-A69F-473C-9B95-8F2B7077592E}" srcId="{5B4A40E0-276C-45A8-BD11-FD851D7B65B8}" destId="{11C699EE-DBC3-46DF-97E5-9A7C1B4F6576}" srcOrd="0" destOrd="0" parTransId="{4AFABCB9-D09B-4B12-B6D0-FF1747C9F7F1}" sibTransId="{847D5CE7-0A85-4277-A357-1D7097631387}"/>
    <dgm:cxn modelId="{7A07042E-8B8D-4B8C-966A-13E1A0CD984B}" srcId="{11C699EE-DBC3-46DF-97E5-9A7C1B4F6576}" destId="{E863C58B-525F-404F-8591-BA1E5B68B94D}" srcOrd="2" destOrd="0" parTransId="{5AAC827F-E74B-4E88-B709-CF9009D50C88}" sibTransId="{9FBC4455-C992-4137-983F-9EBB5501554B}"/>
    <dgm:cxn modelId="{C074F735-FB90-47FA-9B53-6621E322695B}" srcId="{11C699EE-DBC3-46DF-97E5-9A7C1B4F6576}" destId="{BFF51D7B-2034-4C0D-B18A-1A289BA73836}" srcOrd="1" destOrd="0" parTransId="{12ED9225-8F5B-48FD-AD8C-281EEB94F66E}" sibTransId="{EAFB0251-9190-4543-99D1-8529B067F836}"/>
    <dgm:cxn modelId="{A1F9905E-DA3E-485A-9A48-F2C2E86581F8}" type="presOf" srcId="{5B4A40E0-276C-45A8-BD11-FD851D7B65B8}" destId="{4DC1B68F-72FD-4CDF-9FE3-D58403845381}" srcOrd="0" destOrd="0" presId="urn:microsoft.com/office/officeart/2005/8/layout/radial3"/>
    <dgm:cxn modelId="{2DFCD65F-7F39-41FD-A8DA-9C9615437BAA}" type="presOf" srcId="{BCA06E1C-767F-41DD-8941-694D32743A29}" destId="{DAE2FDCC-921F-493E-8A15-18F49B488CAC}" srcOrd="0" destOrd="0" presId="urn:microsoft.com/office/officeart/2005/8/layout/radial3"/>
    <dgm:cxn modelId="{05E7E155-6827-492D-888A-1B78A0519989}" type="presOf" srcId="{BFF51D7B-2034-4C0D-B18A-1A289BA73836}" destId="{B37C9914-42B2-4568-A110-CFD210B89DF2}" srcOrd="0" destOrd="0" presId="urn:microsoft.com/office/officeart/2005/8/layout/radial3"/>
    <dgm:cxn modelId="{B32CE188-E19D-420A-A7D9-F158D4333C96}" srcId="{11C699EE-DBC3-46DF-97E5-9A7C1B4F6576}" destId="{0FE38D84-D3F2-4F0E-A8FB-221AFC6DA993}" srcOrd="0" destOrd="0" parTransId="{32BC3A69-7075-4F86-9B97-8D5FD1FAE3AE}" sibTransId="{5F1E58B1-AC1E-4D0E-847C-56458D4DA348}"/>
    <dgm:cxn modelId="{8F7A8BA3-BB8D-42EE-BD81-3257FDE5CCF4}" type="presOf" srcId="{0FE38D84-D3F2-4F0E-A8FB-221AFC6DA993}" destId="{FB853281-9C17-4E3C-B30B-A42B37DF6D60}" srcOrd="0" destOrd="0" presId="urn:microsoft.com/office/officeart/2005/8/layout/radial3"/>
    <dgm:cxn modelId="{D6CEFEBC-0074-4EB7-924E-C38E0F5C01B5}" type="presOf" srcId="{E863C58B-525F-404F-8591-BA1E5B68B94D}" destId="{DB420500-F30C-4B81-988F-F7B750286B6E}" srcOrd="0" destOrd="0" presId="urn:microsoft.com/office/officeart/2005/8/layout/radial3"/>
    <dgm:cxn modelId="{C3C3EDD3-E8E2-4ED9-9C1D-09644620E22C}" srcId="{11C699EE-DBC3-46DF-97E5-9A7C1B4F6576}" destId="{BCA06E1C-767F-41DD-8941-694D32743A29}" srcOrd="3" destOrd="0" parTransId="{A1C97E5A-BF43-46BA-91BC-1DFEEAE2309B}" sibTransId="{E4D89E52-AE86-49DE-B6D3-9FD0D1774A0E}"/>
    <dgm:cxn modelId="{EDE0D6F9-CAC9-47A3-8385-63F439527000}" type="presOf" srcId="{11C699EE-DBC3-46DF-97E5-9A7C1B4F6576}" destId="{13AB5857-08B0-48B4-831F-EE28B9680077}" srcOrd="0" destOrd="0" presId="urn:microsoft.com/office/officeart/2005/8/layout/radial3"/>
    <dgm:cxn modelId="{10D5AD46-16BD-42CD-85C3-0E068353D3F7}" type="presParOf" srcId="{4DC1B68F-72FD-4CDF-9FE3-D58403845381}" destId="{A3ECB86F-6BB7-4DF4-A39B-4D9CF2F8D78C}" srcOrd="0" destOrd="0" presId="urn:microsoft.com/office/officeart/2005/8/layout/radial3"/>
    <dgm:cxn modelId="{B195FE70-E10C-4896-9B8D-94C351BEDDB3}" type="presParOf" srcId="{A3ECB86F-6BB7-4DF4-A39B-4D9CF2F8D78C}" destId="{13AB5857-08B0-48B4-831F-EE28B9680077}" srcOrd="0" destOrd="0" presId="urn:microsoft.com/office/officeart/2005/8/layout/radial3"/>
    <dgm:cxn modelId="{2C0E53AF-7351-426F-AEA3-FBEEF4F60905}" type="presParOf" srcId="{A3ECB86F-6BB7-4DF4-A39B-4D9CF2F8D78C}" destId="{FB853281-9C17-4E3C-B30B-A42B37DF6D60}" srcOrd="1" destOrd="0" presId="urn:microsoft.com/office/officeart/2005/8/layout/radial3"/>
    <dgm:cxn modelId="{DE8A112B-7B6D-4814-92B1-D463291C0292}" type="presParOf" srcId="{A3ECB86F-6BB7-4DF4-A39B-4D9CF2F8D78C}" destId="{B37C9914-42B2-4568-A110-CFD210B89DF2}" srcOrd="2" destOrd="0" presId="urn:microsoft.com/office/officeart/2005/8/layout/radial3"/>
    <dgm:cxn modelId="{9963896F-7FFF-4CCD-A84F-3A0C44D0D90F}" type="presParOf" srcId="{A3ECB86F-6BB7-4DF4-A39B-4D9CF2F8D78C}" destId="{DB420500-F30C-4B81-988F-F7B750286B6E}" srcOrd="3" destOrd="0" presId="urn:microsoft.com/office/officeart/2005/8/layout/radial3"/>
    <dgm:cxn modelId="{4B505A14-9570-4E89-85AD-A1B543DB4A5A}" type="presParOf" srcId="{A3ECB86F-6BB7-4DF4-A39B-4D9CF2F8D78C}" destId="{DAE2FDCC-921F-493E-8A15-18F49B488CA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E2885D-3612-4617-9434-CDD047956E90}" type="doc">
      <dgm:prSet loTypeId="urn:microsoft.com/office/officeart/2008/layout/VerticalCurvedList" loCatId="list" qsTypeId="urn:microsoft.com/office/officeart/2009/2/quickstyle/3d8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3DB9840-3BE6-4895-9D2F-523C3B037B87}">
      <dgm:prSet phldrT="[Texte]" custT="1"/>
      <dgm:spPr>
        <a:solidFill>
          <a:srgbClr val="C00000"/>
        </a:solidFill>
      </dgm:spPr>
      <dgm:t>
        <a:bodyPr/>
        <a:lstStyle/>
        <a:p>
          <a:r>
            <a:rPr lang="fr-FR" sz="1800" b="1" dirty="0" err="1">
              <a:latin typeface="Arial" panose="020B0604020202020204" pitchFamily="34" charset="0"/>
              <a:cs typeface="Arial" panose="020B0604020202020204" pitchFamily="34" charset="0"/>
            </a:rPr>
            <a:t>Microchip</a:t>
          </a:r>
          <a:r>
            <a:rPr lang="fr-FR" sz="1800" b="1" dirty="0">
              <a:latin typeface="Arial" panose="020B0604020202020204" pitchFamily="34" charset="0"/>
              <a:cs typeface="Arial" panose="020B0604020202020204" pitchFamily="34" charset="0"/>
            </a:rPr>
            <a:t> &amp; ATMEL</a:t>
          </a:r>
        </a:p>
      </dgm:t>
    </dgm:pt>
    <dgm:pt modelId="{84BA3F49-FE71-4E71-9622-5493C52DF932}" type="parTrans" cxnId="{C98FCE15-CF24-49DB-B70D-51FFA9CCA739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A840C77-DDD5-49A0-81B3-4405B8C1C702}" type="sibTrans" cxnId="{C98FCE15-CF24-49DB-B70D-51FFA9CCA739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010195B-7876-4303-9F00-47B1CA514868}">
      <dgm:prSet phldrT="[Texte]" custT="1"/>
      <dgm:spPr>
        <a:solidFill>
          <a:srgbClr val="FFC000"/>
        </a:solidFill>
      </dgm:spPr>
      <dgm:t>
        <a:bodyPr/>
        <a:lstStyle/>
        <a:p>
          <a:r>
            <a:rPr lang="fr-FR" sz="1800" b="1" dirty="0">
              <a:latin typeface="Arial" panose="020B0604020202020204" pitchFamily="34" charset="0"/>
              <a:cs typeface="Arial" panose="020B0604020202020204" pitchFamily="34" charset="0"/>
            </a:rPr>
            <a:t>Texas Instruments</a:t>
          </a:r>
        </a:p>
      </dgm:t>
    </dgm:pt>
    <dgm:pt modelId="{3D0A602D-4DD5-4CC7-908B-57B7AE8AE0C4}" type="parTrans" cxnId="{55225E3C-8842-4EAF-AD2B-3C06C02C93CF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C2E675-1D6B-4EAE-8565-CFF74C56E28B}" type="sibTrans" cxnId="{55225E3C-8842-4EAF-AD2B-3C06C02C93CF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2EB38A5-080D-4AB4-8F8A-62EFFBD50CB3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1600" b="1" dirty="0">
              <a:latin typeface="Arial" panose="020B0604020202020204" pitchFamily="34" charset="0"/>
              <a:cs typeface="Arial" panose="020B0604020202020204" pitchFamily="34" charset="0"/>
            </a:rPr>
            <a:t>NXP </a:t>
          </a:r>
          <a:r>
            <a:rPr lang="fr-FR" sz="1600" b="1" dirty="0" err="1">
              <a:latin typeface="Arial" panose="020B0604020202020204" pitchFamily="34" charset="0"/>
              <a:cs typeface="Arial" panose="020B0604020202020204" pitchFamily="34" charset="0"/>
            </a:rPr>
            <a:t>Semiconductors</a:t>
          </a:r>
          <a:endParaRPr lang="fr-FR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BFCABC-0EED-4DD5-801A-7AB68FE749B4}" type="parTrans" cxnId="{1EEE1AC0-22B0-4B09-ABEE-57B8716333FE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33394E-2490-4D71-93F2-0E42D9222CF1}" type="sibTrans" cxnId="{1EEE1AC0-22B0-4B09-ABEE-57B8716333FE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1459AC-252F-40BA-8612-B7E47CE8886D}">
      <dgm:prSet phldrT="[Texte]" custT="1"/>
      <dgm:spPr>
        <a:solidFill>
          <a:srgbClr val="92D050"/>
        </a:solidFill>
        <a:ln>
          <a:noFill/>
        </a:ln>
      </dgm:spPr>
      <dgm:t>
        <a:bodyPr/>
        <a:lstStyle/>
        <a:p>
          <a:r>
            <a:rPr lang="fr-FR" sz="1800" b="1" dirty="0" err="1">
              <a:latin typeface="Arial" panose="020B0604020202020204" pitchFamily="34" charset="0"/>
              <a:cs typeface="Arial" panose="020B0604020202020204" pitchFamily="34" charset="0"/>
            </a:rPr>
            <a:t>Infineon</a:t>
          </a:r>
          <a:endParaRPr lang="fr-FR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9F2212-565A-413D-9123-295912C01017}" type="parTrans" cxnId="{E59A4624-DC6B-4EE4-9516-5A7B3E2CE7EE}">
      <dgm:prSet/>
      <dgm:spPr/>
      <dgm:t>
        <a:bodyPr/>
        <a:lstStyle/>
        <a:p>
          <a:endParaRPr lang="fr-FR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5B5163-F006-484F-9598-EE6A5A4DE6C2}" type="sibTrans" cxnId="{E59A4624-DC6B-4EE4-9516-5A7B3E2CE7EE}">
      <dgm:prSet/>
      <dgm:spPr/>
      <dgm:t>
        <a:bodyPr/>
        <a:lstStyle/>
        <a:p>
          <a:endParaRPr lang="fr-FR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DC55AF1-144C-47BE-B472-FD5060B64FBF}">
      <dgm:prSet custT="1"/>
      <dgm:spPr/>
      <dgm:t>
        <a:bodyPr/>
        <a:lstStyle/>
        <a:p>
          <a:r>
            <a:rPr lang="fr-FR" sz="1800" b="1" dirty="0">
              <a:latin typeface="+mn-lt"/>
            </a:rPr>
            <a:t>ST </a:t>
          </a:r>
          <a:r>
            <a:rPr lang="fr-FR" sz="1800" b="1" dirty="0" err="1">
              <a:latin typeface="+mn-lt"/>
            </a:rPr>
            <a:t>Microelectronics</a:t>
          </a:r>
          <a:endParaRPr lang="fr-FR" sz="1800" b="1" dirty="0">
            <a:latin typeface="+mn-lt"/>
          </a:endParaRPr>
        </a:p>
      </dgm:t>
    </dgm:pt>
    <dgm:pt modelId="{F26390CE-48E7-45E8-9115-218112AA9087}" type="parTrans" cxnId="{AE0809D8-31DD-4C79-979E-4C8C831B0C94}">
      <dgm:prSet/>
      <dgm:spPr/>
      <dgm:t>
        <a:bodyPr/>
        <a:lstStyle/>
        <a:p>
          <a:endParaRPr lang="fr-FR"/>
        </a:p>
      </dgm:t>
    </dgm:pt>
    <dgm:pt modelId="{8A397E89-E369-4059-B559-BACC8018CB44}" type="sibTrans" cxnId="{AE0809D8-31DD-4C79-979E-4C8C831B0C94}">
      <dgm:prSet/>
      <dgm:spPr/>
      <dgm:t>
        <a:bodyPr/>
        <a:lstStyle/>
        <a:p>
          <a:endParaRPr lang="fr-FR"/>
        </a:p>
      </dgm:t>
    </dgm:pt>
    <dgm:pt modelId="{B763D2F9-3260-4511-8608-1E6E24B1FBDF}">
      <dgm:prSet custT="1"/>
      <dgm:spPr/>
      <dgm:t>
        <a:bodyPr/>
        <a:lstStyle/>
        <a:p>
          <a:r>
            <a:rPr lang="fr-FR" sz="1800" b="1" dirty="0"/>
            <a:t>Et de nombreux autres…</a:t>
          </a:r>
        </a:p>
      </dgm:t>
    </dgm:pt>
    <dgm:pt modelId="{3162A81A-260E-4E20-AB5F-361BCB290BA6}" type="parTrans" cxnId="{D7F7F30D-C421-43D2-98EC-87ABB4859066}">
      <dgm:prSet/>
      <dgm:spPr/>
      <dgm:t>
        <a:bodyPr/>
        <a:lstStyle/>
        <a:p>
          <a:endParaRPr lang="fr-FR"/>
        </a:p>
      </dgm:t>
    </dgm:pt>
    <dgm:pt modelId="{9B8F387D-A9CC-472A-AAA8-461BE3520885}" type="sibTrans" cxnId="{D7F7F30D-C421-43D2-98EC-87ABB4859066}">
      <dgm:prSet/>
      <dgm:spPr/>
      <dgm:t>
        <a:bodyPr/>
        <a:lstStyle/>
        <a:p>
          <a:endParaRPr lang="fr-FR"/>
        </a:p>
      </dgm:t>
    </dgm:pt>
    <dgm:pt modelId="{9400D7CE-F129-4C59-9D7F-54786B9A2BAF}" type="pres">
      <dgm:prSet presAssocID="{00E2885D-3612-4617-9434-CDD047956E90}" presName="Name0" presStyleCnt="0">
        <dgm:presLayoutVars>
          <dgm:chMax val="7"/>
          <dgm:chPref val="7"/>
          <dgm:dir/>
        </dgm:presLayoutVars>
      </dgm:prSet>
      <dgm:spPr/>
    </dgm:pt>
    <dgm:pt modelId="{5CC2B25B-4023-46F5-B411-6EE29F9F73D0}" type="pres">
      <dgm:prSet presAssocID="{00E2885D-3612-4617-9434-CDD047956E90}" presName="Name1" presStyleCnt="0"/>
      <dgm:spPr/>
    </dgm:pt>
    <dgm:pt modelId="{D71AC2A3-E994-4742-9376-29C13E5BD34A}" type="pres">
      <dgm:prSet presAssocID="{00E2885D-3612-4617-9434-CDD047956E90}" presName="cycle" presStyleCnt="0"/>
      <dgm:spPr/>
    </dgm:pt>
    <dgm:pt modelId="{C6BA1A5F-12E2-4E76-A198-4354F1457CD9}" type="pres">
      <dgm:prSet presAssocID="{00E2885D-3612-4617-9434-CDD047956E90}" presName="srcNode" presStyleLbl="node1" presStyleIdx="0" presStyleCnt="6"/>
      <dgm:spPr/>
    </dgm:pt>
    <dgm:pt modelId="{76FA75AD-9F33-4BEB-BA42-0D9E807CC612}" type="pres">
      <dgm:prSet presAssocID="{00E2885D-3612-4617-9434-CDD047956E90}" presName="conn" presStyleLbl="parChTrans1D2" presStyleIdx="0" presStyleCnt="1"/>
      <dgm:spPr/>
    </dgm:pt>
    <dgm:pt modelId="{96025A2B-D747-49A0-B817-980C4DAB4EA5}" type="pres">
      <dgm:prSet presAssocID="{00E2885D-3612-4617-9434-CDD047956E90}" presName="extraNode" presStyleLbl="node1" presStyleIdx="0" presStyleCnt="6"/>
      <dgm:spPr/>
    </dgm:pt>
    <dgm:pt modelId="{97F571B2-EA10-44BF-94E9-789DC272A5D4}" type="pres">
      <dgm:prSet presAssocID="{00E2885D-3612-4617-9434-CDD047956E90}" presName="dstNode" presStyleLbl="node1" presStyleIdx="0" presStyleCnt="6"/>
      <dgm:spPr/>
    </dgm:pt>
    <dgm:pt modelId="{B4EE63A6-7C00-444B-971A-9A1CF914656F}" type="pres">
      <dgm:prSet presAssocID="{63DB9840-3BE6-4895-9D2F-523C3B037B87}" presName="text_1" presStyleLbl="node1" presStyleIdx="0" presStyleCnt="6">
        <dgm:presLayoutVars>
          <dgm:bulletEnabled val="1"/>
        </dgm:presLayoutVars>
      </dgm:prSet>
      <dgm:spPr/>
    </dgm:pt>
    <dgm:pt modelId="{E8C97349-0120-4ABC-98D9-1303AFE14C2A}" type="pres">
      <dgm:prSet presAssocID="{63DB9840-3BE6-4895-9D2F-523C3B037B87}" presName="accent_1" presStyleCnt="0"/>
      <dgm:spPr/>
    </dgm:pt>
    <dgm:pt modelId="{C1C2D160-47E1-435A-82C9-9566F4C67299}" type="pres">
      <dgm:prSet presAssocID="{63DB9840-3BE6-4895-9D2F-523C3B037B87}" presName="accentRepeatNode" presStyleLbl="solidFgAcc1" presStyleIdx="0" presStyleCnt="6" custLinFactNeighborX="381" custLinFactNeighborY="8859"/>
      <dgm:spPr/>
    </dgm:pt>
    <dgm:pt modelId="{DB6F1A9B-B4A1-456D-AC1D-F96C0BBFAC08}" type="pres">
      <dgm:prSet presAssocID="{0010195B-7876-4303-9F00-47B1CA514868}" presName="text_2" presStyleLbl="node1" presStyleIdx="1" presStyleCnt="6">
        <dgm:presLayoutVars>
          <dgm:bulletEnabled val="1"/>
        </dgm:presLayoutVars>
      </dgm:prSet>
      <dgm:spPr/>
    </dgm:pt>
    <dgm:pt modelId="{1DD00289-4524-44AB-AA55-FB7D0D4E2A00}" type="pres">
      <dgm:prSet presAssocID="{0010195B-7876-4303-9F00-47B1CA514868}" presName="accent_2" presStyleCnt="0"/>
      <dgm:spPr/>
    </dgm:pt>
    <dgm:pt modelId="{6B6CCEB5-C3AD-48F8-9FC6-D02964216A4F}" type="pres">
      <dgm:prSet presAssocID="{0010195B-7876-4303-9F00-47B1CA514868}" presName="accentRepeatNode" presStyleLbl="solidFgAcc1" presStyleIdx="1" presStyleCnt="6"/>
      <dgm:spPr/>
    </dgm:pt>
    <dgm:pt modelId="{7D2593A6-FAFE-4212-8891-9FEA60079070}" type="pres">
      <dgm:prSet presAssocID="{42EB38A5-080D-4AB4-8F8A-62EFFBD50CB3}" presName="text_3" presStyleLbl="node1" presStyleIdx="2" presStyleCnt="6">
        <dgm:presLayoutVars>
          <dgm:bulletEnabled val="1"/>
        </dgm:presLayoutVars>
      </dgm:prSet>
      <dgm:spPr/>
    </dgm:pt>
    <dgm:pt modelId="{F44ED889-1856-4A14-ABE2-BD42432D7F77}" type="pres">
      <dgm:prSet presAssocID="{42EB38A5-080D-4AB4-8F8A-62EFFBD50CB3}" presName="accent_3" presStyleCnt="0"/>
      <dgm:spPr/>
    </dgm:pt>
    <dgm:pt modelId="{8E2F93CB-FFC1-4BEE-9A52-B7A2684BE513}" type="pres">
      <dgm:prSet presAssocID="{42EB38A5-080D-4AB4-8F8A-62EFFBD50CB3}" presName="accentRepeatNode" presStyleLbl="solidFgAcc1" presStyleIdx="2" presStyleCnt="6"/>
      <dgm:spPr/>
    </dgm:pt>
    <dgm:pt modelId="{D65C48A6-7C0F-49AD-B89E-BF907699E758}" type="pres">
      <dgm:prSet presAssocID="{C41459AC-252F-40BA-8612-B7E47CE8886D}" presName="text_4" presStyleLbl="node1" presStyleIdx="3" presStyleCnt="6">
        <dgm:presLayoutVars>
          <dgm:bulletEnabled val="1"/>
        </dgm:presLayoutVars>
      </dgm:prSet>
      <dgm:spPr/>
    </dgm:pt>
    <dgm:pt modelId="{D0F4AF66-7EAC-47C7-AF1A-82199A59CD7F}" type="pres">
      <dgm:prSet presAssocID="{C41459AC-252F-40BA-8612-B7E47CE8886D}" presName="accent_4" presStyleCnt="0"/>
      <dgm:spPr/>
    </dgm:pt>
    <dgm:pt modelId="{D403A689-1036-481C-9DE6-3F025415CBC9}" type="pres">
      <dgm:prSet presAssocID="{C41459AC-252F-40BA-8612-B7E47CE8886D}" presName="accentRepeatNode" presStyleLbl="solidFgAcc1" presStyleIdx="3" presStyleCnt="6"/>
      <dgm:spPr/>
    </dgm:pt>
    <dgm:pt modelId="{19AB3C83-CDB8-4DA8-8974-9077A003304A}" type="pres">
      <dgm:prSet presAssocID="{0DC55AF1-144C-47BE-B472-FD5060B64FBF}" presName="text_5" presStyleLbl="node1" presStyleIdx="4" presStyleCnt="6">
        <dgm:presLayoutVars>
          <dgm:bulletEnabled val="1"/>
        </dgm:presLayoutVars>
      </dgm:prSet>
      <dgm:spPr/>
    </dgm:pt>
    <dgm:pt modelId="{DCED6A1A-F22C-432B-B954-EE0C0695F22D}" type="pres">
      <dgm:prSet presAssocID="{0DC55AF1-144C-47BE-B472-FD5060B64FBF}" presName="accent_5" presStyleCnt="0"/>
      <dgm:spPr/>
    </dgm:pt>
    <dgm:pt modelId="{A4743823-B9B1-4D2D-AFEC-E3E21A379616}" type="pres">
      <dgm:prSet presAssocID="{0DC55AF1-144C-47BE-B472-FD5060B64FBF}" presName="accentRepeatNode" presStyleLbl="solidFgAcc1" presStyleIdx="4" presStyleCnt="6"/>
      <dgm:spPr/>
    </dgm:pt>
    <dgm:pt modelId="{6C531757-843D-4881-97A5-85AFAE8F9385}" type="pres">
      <dgm:prSet presAssocID="{B763D2F9-3260-4511-8608-1E6E24B1FBDF}" presName="text_6" presStyleLbl="node1" presStyleIdx="5" presStyleCnt="6">
        <dgm:presLayoutVars>
          <dgm:bulletEnabled val="1"/>
        </dgm:presLayoutVars>
      </dgm:prSet>
      <dgm:spPr/>
    </dgm:pt>
    <dgm:pt modelId="{85B14A7C-9C43-4EC0-ABCA-56419541386A}" type="pres">
      <dgm:prSet presAssocID="{B763D2F9-3260-4511-8608-1E6E24B1FBDF}" presName="accent_6" presStyleCnt="0"/>
      <dgm:spPr/>
    </dgm:pt>
    <dgm:pt modelId="{5EA0A515-1CEC-48E2-AED8-42C182A91BE0}" type="pres">
      <dgm:prSet presAssocID="{B763D2F9-3260-4511-8608-1E6E24B1FBDF}" presName="accentRepeatNode" presStyleLbl="solidFgAcc1" presStyleIdx="5" presStyleCnt="6"/>
      <dgm:spPr/>
    </dgm:pt>
  </dgm:ptLst>
  <dgm:cxnLst>
    <dgm:cxn modelId="{D7F7F30D-C421-43D2-98EC-87ABB4859066}" srcId="{00E2885D-3612-4617-9434-CDD047956E90}" destId="{B763D2F9-3260-4511-8608-1E6E24B1FBDF}" srcOrd="5" destOrd="0" parTransId="{3162A81A-260E-4E20-AB5F-361BCB290BA6}" sibTransId="{9B8F387D-A9CC-472A-AAA8-461BE3520885}"/>
    <dgm:cxn modelId="{C98FCE15-CF24-49DB-B70D-51FFA9CCA739}" srcId="{00E2885D-3612-4617-9434-CDD047956E90}" destId="{63DB9840-3BE6-4895-9D2F-523C3B037B87}" srcOrd="0" destOrd="0" parTransId="{84BA3F49-FE71-4E71-9622-5493C52DF932}" sibTransId="{FA840C77-DDD5-49A0-81B3-4405B8C1C702}"/>
    <dgm:cxn modelId="{E59A4624-DC6B-4EE4-9516-5A7B3E2CE7EE}" srcId="{00E2885D-3612-4617-9434-CDD047956E90}" destId="{C41459AC-252F-40BA-8612-B7E47CE8886D}" srcOrd="3" destOrd="0" parTransId="{359F2212-565A-413D-9123-295912C01017}" sibTransId="{C85B5163-F006-484F-9598-EE6A5A4DE6C2}"/>
    <dgm:cxn modelId="{55225E3C-8842-4EAF-AD2B-3C06C02C93CF}" srcId="{00E2885D-3612-4617-9434-CDD047956E90}" destId="{0010195B-7876-4303-9F00-47B1CA514868}" srcOrd="1" destOrd="0" parTransId="{3D0A602D-4DD5-4CC7-908B-57B7AE8AE0C4}" sibTransId="{89C2E675-1D6B-4EAE-8565-CFF74C56E28B}"/>
    <dgm:cxn modelId="{E6931445-EAA1-44DA-B926-018F16809C71}" type="presOf" srcId="{FA840C77-DDD5-49A0-81B3-4405B8C1C702}" destId="{76FA75AD-9F33-4BEB-BA42-0D9E807CC612}" srcOrd="0" destOrd="0" presId="urn:microsoft.com/office/officeart/2008/layout/VerticalCurvedList"/>
    <dgm:cxn modelId="{FAC9896D-7775-49CB-8A96-28F2D56AA7C1}" type="presOf" srcId="{C41459AC-252F-40BA-8612-B7E47CE8886D}" destId="{D65C48A6-7C0F-49AD-B89E-BF907699E758}" srcOrd="0" destOrd="0" presId="urn:microsoft.com/office/officeart/2008/layout/VerticalCurvedList"/>
    <dgm:cxn modelId="{64C28C54-FDEB-4E63-B9B5-E7A197A7414B}" type="presOf" srcId="{0DC55AF1-144C-47BE-B472-FD5060B64FBF}" destId="{19AB3C83-CDB8-4DA8-8974-9077A003304A}" srcOrd="0" destOrd="0" presId="urn:microsoft.com/office/officeart/2008/layout/VerticalCurvedList"/>
    <dgm:cxn modelId="{04A19C54-253B-45C7-908A-654DC4A91626}" type="presOf" srcId="{0010195B-7876-4303-9F00-47B1CA514868}" destId="{DB6F1A9B-B4A1-456D-AC1D-F96C0BBFAC08}" srcOrd="0" destOrd="0" presId="urn:microsoft.com/office/officeart/2008/layout/VerticalCurvedList"/>
    <dgm:cxn modelId="{A85035B0-9E79-43A1-A256-D6789FE6F6B1}" type="presOf" srcId="{42EB38A5-080D-4AB4-8F8A-62EFFBD50CB3}" destId="{7D2593A6-FAFE-4212-8891-9FEA60079070}" srcOrd="0" destOrd="0" presId="urn:microsoft.com/office/officeart/2008/layout/VerticalCurvedList"/>
    <dgm:cxn modelId="{1EEE1AC0-22B0-4B09-ABEE-57B8716333FE}" srcId="{00E2885D-3612-4617-9434-CDD047956E90}" destId="{42EB38A5-080D-4AB4-8F8A-62EFFBD50CB3}" srcOrd="2" destOrd="0" parTransId="{97BFCABC-0EED-4DD5-801A-7AB68FE749B4}" sibTransId="{1A33394E-2490-4D71-93F2-0E42D9222CF1}"/>
    <dgm:cxn modelId="{85C546C1-A779-424E-B061-A326D582F00D}" type="presOf" srcId="{B763D2F9-3260-4511-8608-1E6E24B1FBDF}" destId="{6C531757-843D-4881-97A5-85AFAE8F9385}" srcOrd="0" destOrd="0" presId="urn:microsoft.com/office/officeart/2008/layout/VerticalCurvedList"/>
    <dgm:cxn modelId="{A5EDD4CF-DDAE-47A3-933D-60BFF223B5B7}" type="presOf" srcId="{00E2885D-3612-4617-9434-CDD047956E90}" destId="{9400D7CE-F129-4C59-9D7F-54786B9A2BAF}" srcOrd="0" destOrd="0" presId="urn:microsoft.com/office/officeart/2008/layout/VerticalCurvedList"/>
    <dgm:cxn modelId="{AE0809D8-31DD-4C79-979E-4C8C831B0C94}" srcId="{00E2885D-3612-4617-9434-CDD047956E90}" destId="{0DC55AF1-144C-47BE-B472-FD5060B64FBF}" srcOrd="4" destOrd="0" parTransId="{F26390CE-48E7-45E8-9115-218112AA9087}" sibTransId="{8A397E89-E369-4059-B559-BACC8018CB44}"/>
    <dgm:cxn modelId="{9989C8FE-0356-41F4-9B74-BC2F6E4CD728}" type="presOf" srcId="{63DB9840-3BE6-4895-9D2F-523C3B037B87}" destId="{B4EE63A6-7C00-444B-971A-9A1CF914656F}" srcOrd="0" destOrd="0" presId="urn:microsoft.com/office/officeart/2008/layout/VerticalCurvedList"/>
    <dgm:cxn modelId="{E95146DE-37E7-47B1-8069-BD9D54553D1A}" type="presParOf" srcId="{9400D7CE-F129-4C59-9D7F-54786B9A2BAF}" destId="{5CC2B25B-4023-46F5-B411-6EE29F9F73D0}" srcOrd="0" destOrd="0" presId="urn:microsoft.com/office/officeart/2008/layout/VerticalCurvedList"/>
    <dgm:cxn modelId="{FB7952BA-9AA4-4D60-88B0-108CB0C68C21}" type="presParOf" srcId="{5CC2B25B-4023-46F5-B411-6EE29F9F73D0}" destId="{D71AC2A3-E994-4742-9376-29C13E5BD34A}" srcOrd="0" destOrd="0" presId="urn:microsoft.com/office/officeart/2008/layout/VerticalCurvedList"/>
    <dgm:cxn modelId="{0F870052-DF90-4308-8338-2F5B0B61F939}" type="presParOf" srcId="{D71AC2A3-E994-4742-9376-29C13E5BD34A}" destId="{C6BA1A5F-12E2-4E76-A198-4354F1457CD9}" srcOrd="0" destOrd="0" presId="urn:microsoft.com/office/officeart/2008/layout/VerticalCurvedList"/>
    <dgm:cxn modelId="{AD28A790-AD96-4163-B830-1109BB0DC4FD}" type="presParOf" srcId="{D71AC2A3-E994-4742-9376-29C13E5BD34A}" destId="{76FA75AD-9F33-4BEB-BA42-0D9E807CC612}" srcOrd="1" destOrd="0" presId="urn:microsoft.com/office/officeart/2008/layout/VerticalCurvedList"/>
    <dgm:cxn modelId="{0D725D96-E192-4B52-8A64-E473D609ADC6}" type="presParOf" srcId="{D71AC2A3-E994-4742-9376-29C13E5BD34A}" destId="{96025A2B-D747-49A0-B817-980C4DAB4EA5}" srcOrd="2" destOrd="0" presId="urn:microsoft.com/office/officeart/2008/layout/VerticalCurvedList"/>
    <dgm:cxn modelId="{77108404-20C9-4D81-8DAE-E9F322A526EA}" type="presParOf" srcId="{D71AC2A3-E994-4742-9376-29C13E5BD34A}" destId="{97F571B2-EA10-44BF-94E9-789DC272A5D4}" srcOrd="3" destOrd="0" presId="urn:microsoft.com/office/officeart/2008/layout/VerticalCurvedList"/>
    <dgm:cxn modelId="{39AE5F51-67C9-45A2-A58E-A4882A2648BB}" type="presParOf" srcId="{5CC2B25B-4023-46F5-B411-6EE29F9F73D0}" destId="{B4EE63A6-7C00-444B-971A-9A1CF914656F}" srcOrd="1" destOrd="0" presId="urn:microsoft.com/office/officeart/2008/layout/VerticalCurvedList"/>
    <dgm:cxn modelId="{920BB9B8-4BC2-4BE9-80F5-4865E39F456D}" type="presParOf" srcId="{5CC2B25B-4023-46F5-B411-6EE29F9F73D0}" destId="{E8C97349-0120-4ABC-98D9-1303AFE14C2A}" srcOrd="2" destOrd="0" presId="urn:microsoft.com/office/officeart/2008/layout/VerticalCurvedList"/>
    <dgm:cxn modelId="{DB3FBB9D-7EA5-400C-93CF-3EE673A07121}" type="presParOf" srcId="{E8C97349-0120-4ABC-98D9-1303AFE14C2A}" destId="{C1C2D160-47E1-435A-82C9-9566F4C67299}" srcOrd="0" destOrd="0" presId="urn:microsoft.com/office/officeart/2008/layout/VerticalCurvedList"/>
    <dgm:cxn modelId="{50F16F74-5BD0-42A7-8CCC-8DC66F144A00}" type="presParOf" srcId="{5CC2B25B-4023-46F5-B411-6EE29F9F73D0}" destId="{DB6F1A9B-B4A1-456D-AC1D-F96C0BBFAC08}" srcOrd="3" destOrd="0" presId="urn:microsoft.com/office/officeart/2008/layout/VerticalCurvedList"/>
    <dgm:cxn modelId="{8E8AA32C-177C-4183-8CA4-ADE1905447A9}" type="presParOf" srcId="{5CC2B25B-4023-46F5-B411-6EE29F9F73D0}" destId="{1DD00289-4524-44AB-AA55-FB7D0D4E2A00}" srcOrd="4" destOrd="0" presId="urn:microsoft.com/office/officeart/2008/layout/VerticalCurvedList"/>
    <dgm:cxn modelId="{A040CA58-A3EE-40F3-8170-0D0C199BC1D5}" type="presParOf" srcId="{1DD00289-4524-44AB-AA55-FB7D0D4E2A00}" destId="{6B6CCEB5-C3AD-48F8-9FC6-D02964216A4F}" srcOrd="0" destOrd="0" presId="urn:microsoft.com/office/officeart/2008/layout/VerticalCurvedList"/>
    <dgm:cxn modelId="{A07329FC-B47C-4A9C-98E0-838717BCE613}" type="presParOf" srcId="{5CC2B25B-4023-46F5-B411-6EE29F9F73D0}" destId="{7D2593A6-FAFE-4212-8891-9FEA60079070}" srcOrd="5" destOrd="0" presId="urn:microsoft.com/office/officeart/2008/layout/VerticalCurvedList"/>
    <dgm:cxn modelId="{97F07593-E084-420A-9A28-2EBFC8C546D7}" type="presParOf" srcId="{5CC2B25B-4023-46F5-B411-6EE29F9F73D0}" destId="{F44ED889-1856-4A14-ABE2-BD42432D7F77}" srcOrd="6" destOrd="0" presId="urn:microsoft.com/office/officeart/2008/layout/VerticalCurvedList"/>
    <dgm:cxn modelId="{870805DB-C655-40C9-B63E-D4D1FD11EFFF}" type="presParOf" srcId="{F44ED889-1856-4A14-ABE2-BD42432D7F77}" destId="{8E2F93CB-FFC1-4BEE-9A52-B7A2684BE513}" srcOrd="0" destOrd="0" presId="urn:microsoft.com/office/officeart/2008/layout/VerticalCurvedList"/>
    <dgm:cxn modelId="{44675D9D-33E3-4BF9-893A-A2A0D69C79FE}" type="presParOf" srcId="{5CC2B25B-4023-46F5-B411-6EE29F9F73D0}" destId="{D65C48A6-7C0F-49AD-B89E-BF907699E758}" srcOrd="7" destOrd="0" presId="urn:microsoft.com/office/officeart/2008/layout/VerticalCurvedList"/>
    <dgm:cxn modelId="{C6F321FC-D950-4720-B502-F64BF78B8919}" type="presParOf" srcId="{5CC2B25B-4023-46F5-B411-6EE29F9F73D0}" destId="{D0F4AF66-7EAC-47C7-AF1A-82199A59CD7F}" srcOrd="8" destOrd="0" presId="urn:microsoft.com/office/officeart/2008/layout/VerticalCurvedList"/>
    <dgm:cxn modelId="{D2B5855C-EDEF-4D06-8289-5CC99E193BE9}" type="presParOf" srcId="{D0F4AF66-7EAC-47C7-AF1A-82199A59CD7F}" destId="{D403A689-1036-481C-9DE6-3F025415CBC9}" srcOrd="0" destOrd="0" presId="urn:microsoft.com/office/officeart/2008/layout/VerticalCurvedList"/>
    <dgm:cxn modelId="{0049660A-3711-4462-9968-99AEA1ADD34A}" type="presParOf" srcId="{5CC2B25B-4023-46F5-B411-6EE29F9F73D0}" destId="{19AB3C83-CDB8-4DA8-8974-9077A003304A}" srcOrd="9" destOrd="0" presId="urn:microsoft.com/office/officeart/2008/layout/VerticalCurvedList"/>
    <dgm:cxn modelId="{6324EA2E-37BA-416A-857A-BFD4192E8C95}" type="presParOf" srcId="{5CC2B25B-4023-46F5-B411-6EE29F9F73D0}" destId="{DCED6A1A-F22C-432B-B954-EE0C0695F22D}" srcOrd="10" destOrd="0" presId="urn:microsoft.com/office/officeart/2008/layout/VerticalCurvedList"/>
    <dgm:cxn modelId="{2AD27A9E-A9CB-4CD3-88D6-A53BE72A6740}" type="presParOf" srcId="{DCED6A1A-F22C-432B-B954-EE0C0695F22D}" destId="{A4743823-B9B1-4D2D-AFEC-E3E21A379616}" srcOrd="0" destOrd="0" presId="urn:microsoft.com/office/officeart/2008/layout/VerticalCurvedList"/>
    <dgm:cxn modelId="{980FBE23-389C-44D1-8B5F-7ECEF684AA6E}" type="presParOf" srcId="{5CC2B25B-4023-46F5-B411-6EE29F9F73D0}" destId="{6C531757-843D-4881-97A5-85AFAE8F9385}" srcOrd="11" destOrd="0" presId="urn:microsoft.com/office/officeart/2008/layout/VerticalCurvedList"/>
    <dgm:cxn modelId="{00829351-DC00-4BBF-BBA8-F3A826CB333C}" type="presParOf" srcId="{5CC2B25B-4023-46F5-B411-6EE29F9F73D0}" destId="{85B14A7C-9C43-4EC0-ABCA-56419541386A}" srcOrd="12" destOrd="0" presId="urn:microsoft.com/office/officeart/2008/layout/VerticalCurvedList"/>
    <dgm:cxn modelId="{EE0FB1A6-D12B-4696-9880-FA4C5B8ACDC3}" type="presParOf" srcId="{85B14A7C-9C43-4EC0-ABCA-56419541386A}" destId="{5EA0A515-1CEC-48E2-AED8-42C182A91B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E2885D-3612-4617-9434-CDD047956E90}" type="doc">
      <dgm:prSet loTypeId="urn:microsoft.com/office/officeart/2008/layout/VerticalCurvedList" loCatId="list" qsTypeId="urn:microsoft.com/office/officeart/2009/2/quickstyle/3d8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3DB9840-3BE6-4895-9D2F-523C3B037B87}">
      <dgm:prSet phldrT="[Texte]" custT="1"/>
      <dgm:spPr>
        <a:solidFill>
          <a:srgbClr val="C00000"/>
        </a:solidFill>
      </dgm:spPr>
      <dgm:t>
        <a:bodyPr/>
        <a:lstStyle/>
        <a:p>
          <a:r>
            <a:rPr lang="fr-FR" sz="2400" b="1" dirty="0">
              <a:latin typeface="Calibri" panose="020F0502020204030204" pitchFamily="34" charset="0"/>
              <a:cs typeface="Calibri" panose="020F0502020204030204" pitchFamily="34" charset="0"/>
            </a:rPr>
            <a:t>Architecture</a:t>
          </a:r>
        </a:p>
      </dgm:t>
    </dgm:pt>
    <dgm:pt modelId="{84BA3F49-FE71-4E71-9622-5493C52DF932}" type="parTrans" cxnId="{C98FCE15-CF24-49DB-B70D-51FFA9CCA739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A840C77-DDD5-49A0-81B3-4405B8C1C702}" type="sibTrans" cxnId="{C98FCE15-CF24-49DB-B70D-51FFA9CCA739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010195B-7876-4303-9F00-47B1CA514868}">
      <dgm:prSet phldrT="[Texte]" custT="1"/>
      <dgm:spPr>
        <a:solidFill>
          <a:schemeClr val="accent6"/>
        </a:solidFill>
      </dgm:spPr>
      <dgm:t>
        <a:bodyPr/>
        <a:lstStyle/>
        <a:p>
          <a:r>
            <a:rPr lang="fr-FR" sz="2400" b="1" dirty="0">
              <a:latin typeface="Calibri" panose="020F0502020204030204" pitchFamily="34" charset="0"/>
              <a:cs typeface="Calibri" panose="020F0502020204030204" pitchFamily="34" charset="0"/>
            </a:rPr>
            <a:t>Fonctionnalités</a:t>
          </a:r>
        </a:p>
      </dgm:t>
    </dgm:pt>
    <dgm:pt modelId="{3D0A602D-4DD5-4CC7-908B-57B7AE8AE0C4}" type="parTrans" cxnId="{55225E3C-8842-4EAF-AD2B-3C06C02C93CF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C2E675-1D6B-4EAE-8565-CFF74C56E28B}" type="sibTrans" cxnId="{55225E3C-8842-4EAF-AD2B-3C06C02C93CF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2EB38A5-080D-4AB4-8F8A-62EFFBD50CB3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400" b="1" dirty="0">
              <a:latin typeface="Calibri" panose="020F0502020204030204" pitchFamily="34" charset="0"/>
              <a:cs typeface="Calibri" panose="020F0502020204030204" pitchFamily="34" charset="0"/>
            </a:rPr>
            <a:t>Électriques</a:t>
          </a:r>
        </a:p>
      </dgm:t>
    </dgm:pt>
    <dgm:pt modelId="{97BFCABC-0EED-4DD5-801A-7AB68FE749B4}" type="parTrans" cxnId="{1EEE1AC0-22B0-4B09-ABEE-57B8716333FE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33394E-2490-4D71-93F2-0E42D9222CF1}" type="sibTrans" cxnId="{1EEE1AC0-22B0-4B09-ABEE-57B8716333FE}">
      <dgm:prSet/>
      <dgm:spPr/>
      <dgm:t>
        <a:bodyPr/>
        <a:lstStyle/>
        <a:p>
          <a:endParaRPr lang="fr-FR" sz="24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1459AC-252F-40BA-8612-B7E47CE8886D}">
      <dgm:prSet phldrT="[Texte]" custT="1"/>
      <dgm:spPr>
        <a:solidFill>
          <a:srgbClr val="92D050"/>
        </a:solidFill>
        <a:ln>
          <a:noFill/>
        </a:ln>
      </dgm:spPr>
      <dgm:t>
        <a:bodyPr/>
        <a:lstStyle/>
        <a:p>
          <a:r>
            <a:rPr lang="fr-FR" sz="2400" b="1" dirty="0">
              <a:latin typeface="Calibri" panose="020F0502020204030204" pitchFamily="34" charset="0"/>
              <a:cs typeface="Calibri" panose="020F0502020204030204" pitchFamily="34" charset="0"/>
            </a:rPr>
            <a:t>Physiques</a:t>
          </a:r>
        </a:p>
      </dgm:t>
    </dgm:pt>
    <dgm:pt modelId="{359F2212-565A-413D-9123-295912C01017}" type="parTrans" cxnId="{E59A4624-DC6B-4EE4-9516-5A7B3E2CE7EE}">
      <dgm:prSet/>
      <dgm:spPr/>
      <dgm:t>
        <a:bodyPr/>
        <a:lstStyle/>
        <a:p>
          <a:endParaRPr lang="fr-FR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5B5163-F006-484F-9598-EE6A5A4DE6C2}" type="sibTrans" cxnId="{E59A4624-DC6B-4EE4-9516-5A7B3E2CE7EE}">
      <dgm:prSet/>
      <dgm:spPr/>
      <dgm:t>
        <a:bodyPr/>
        <a:lstStyle/>
        <a:p>
          <a:endParaRPr lang="fr-FR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400D7CE-F129-4C59-9D7F-54786B9A2BAF}" type="pres">
      <dgm:prSet presAssocID="{00E2885D-3612-4617-9434-CDD047956E90}" presName="Name0" presStyleCnt="0">
        <dgm:presLayoutVars>
          <dgm:chMax val="7"/>
          <dgm:chPref val="7"/>
          <dgm:dir/>
        </dgm:presLayoutVars>
      </dgm:prSet>
      <dgm:spPr/>
    </dgm:pt>
    <dgm:pt modelId="{5CC2B25B-4023-46F5-B411-6EE29F9F73D0}" type="pres">
      <dgm:prSet presAssocID="{00E2885D-3612-4617-9434-CDD047956E90}" presName="Name1" presStyleCnt="0"/>
      <dgm:spPr/>
    </dgm:pt>
    <dgm:pt modelId="{D71AC2A3-E994-4742-9376-29C13E5BD34A}" type="pres">
      <dgm:prSet presAssocID="{00E2885D-3612-4617-9434-CDD047956E90}" presName="cycle" presStyleCnt="0"/>
      <dgm:spPr/>
    </dgm:pt>
    <dgm:pt modelId="{C6BA1A5F-12E2-4E76-A198-4354F1457CD9}" type="pres">
      <dgm:prSet presAssocID="{00E2885D-3612-4617-9434-CDD047956E90}" presName="srcNode" presStyleLbl="node1" presStyleIdx="0" presStyleCnt="4"/>
      <dgm:spPr/>
    </dgm:pt>
    <dgm:pt modelId="{76FA75AD-9F33-4BEB-BA42-0D9E807CC612}" type="pres">
      <dgm:prSet presAssocID="{00E2885D-3612-4617-9434-CDD047956E90}" presName="conn" presStyleLbl="parChTrans1D2" presStyleIdx="0" presStyleCnt="1"/>
      <dgm:spPr/>
    </dgm:pt>
    <dgm:pt modelId="{96025A2B-D747-49A0-B817-980C4DAB4EA5}" type="pres">
      <dgm:prSet presAssocID="{00E2885D-3612-4617-9434-CDD047956E90}" presName="extraNode" presStyleLbl="node1" presStyleIdx="0" presStyleCnt="4"/>
      <dgm:spPr/>
    </dgm:pt>
    <dgm:pt modelId="{97F571B2-EA10-44BF-94E9-789DC272A5D4}" type="pres">
      <dgm:prSet presAssocID="{00E2885D-3612-4617-9434-CDD047956E90}" presName="dstNode" presStyleLbl="node1" presStyleIdx="0" presStyleCnt="4"/>
      <dgm:spPr/>
    </dgm:pt>
    <dgm:pt modelId="{B4EE63A6-7C00-444B-971A-9A1CF914656F}" type="pres">
      <dgm:prSet presAssocID="{63DB9840-3BE6-4895-9D2F-523C3B037B87}" presName="text_1" presStyleLbl="node1" presStyleIdx="0" presStyleCnt="4">
        <dgm:presLayoutVars>
          <dgm:bulletEnabled val="1"/>
        </dgm:presLayoutVars>
      </dgm:prSet>
      <dgm:spPr/>
    </dgm:pt>
    <dgm:pt modelId="{E8C97349-0120-4ABC-98D9-1303AFE14C2A}" type="pres">
      <dgm:prSet presAssocID="{63DB9840-3BE6-4895-9D2F-523C3B037B87}" presName="accent_1" presStyleCnt="0"/>
      <dgm:spPr/>
    </dgm:pt>
    <dgm:pt modelId="{C1C2D160-47E1-435A-82C9-9566F4C67299}" type="pres">
      <dgm:prSet presAssocID="{63DB9840-3BE6-4895-9D2F-523C3B037B87}" presName="accentRepeatNode" presStyleLbl="solidFgAcc1" presStyleIdx="0" presStyleCnt="4"/>
      <dgm:spPr/>
    </dgm:pt>
    <dgm:pt modelId="{DB6F1A9B-B4A1-456D-AC1D-F96C0BBFAC08}" type="pres">
      <dgm:prSet presAssocID="{0010195B-7876-4303-9F00-47B1CA514868}" presName="text_2" presStyleLbl="node1" presStyleIdx="1" presStyleCnt="4">
        <dgm:presLayoutVars>
          <dgm:bulletEnabled val="1"/>
        </dgm:presLayoutVars>
      </dgm:prSet>
      <dgm:spPr/>
    </dgm:pt>
    <dgm:pt modelId="{1DD00289-4524-44AB-AA55-FB7D0D4E2A00}" type="pres">
      <dgm:prSet presAssocID="{0010195B-7876-4303-9F00-47B1CA514868}" presName="accent_2" presStyleCnt="0"/>
      <dgm:spPr/>
    </dgm:pt>
    <dgm:pt modelId="{6B6CCEB5-C3AD-48F8-9FC6-D02964216A4F}" type="pres">
      <dgm:prSet presAssocID="{0010195B-7876-4303-9F00-47B1CA514868}" presName="accentRepeatNode" presStyleLbl="solidFgAcc1" presStyleIdx="1" presStyleCnt="4"/>
      <dgm:spPr/>
    </dgm:pt>
    <dgm:pt modelId="{C674F9D2-00BF-47B6-AED4-720387B297C6}" type="pres">
      <dgm:prSet presAssocID="{42EB38A5-080D-4AB4-8F8A-62EFFBD50CB3}" presName="text_3" presStyleLbl="node1" presStyleIdx="2" presStyleCnt="4">
        <dgm:presLayoutVars>
          <dgm:bulletEnabled val="1"/>
        </dgm:presLayoutVars>
      </dgm:prSet>
      <dgm:spPr/>
    </dgm:pt>
    <dgm:pt modelId="{5CAB94F9-59B0-4515-B0D5-1CF4B77781F5}" type="pres">
      <dgm:prSet presAssocID="{42EB38A5-080D-4AB4-8F8A-62EFFBD50CB3}" presName="accent_3" presStyleCnt="0"/>
      <dgm:spPr/>
    </dgm:pt>
    <dgm:pt modelId="{8E2F93CB-FFC1-4BEE-9A52-B7A2684BE513}" type="pres">
      <dgm:prSet presAssocID="{42EB38A5-080D-4AB4-8F8A-62EFFBD50CB3}" presName="accentRepeatNode" presStyleLbl="solidFgAcc1" presStyleIdx="2" presStyleCnt="4"/>
      <dgm:spPr/>
    </dgm:pt>
    <dgm:pt modelId="{C68F71D7-31A9-4C89-89F6-F70CB6133A9F}" type="pres">
      <dgm:prSet presAssocID="{C41459AC-252F-40BA-8612-B7E47CE8886D}" presName="text_4" presStyleLbl="node1" presStyleIdx="3" presStyleCnt="4">
        <dgm:presLayoutVars>
          <dgm:bulletEnabled val="1"/>
        </dgm:presLayoutVars>
      </dgm:prSet>
      <dgm:spPr/>
    </dgm:pt>
    <dgm:pt modelId="{565057DE-5DDD-41D2-B597-23F298FD41CB}" type="pres">
      <dgm:prSet presAssocID="{C41459AC-252F-40BA-8612-B7E47CE8886D}" presName="accent_4" presStyleCnt="0"/>
      <dgm:spPr/>
    </dgm:pt>
    <dgm:pt modelId="{D403A689-1036-481C-9DE6-3F025415CBC9}" type="pres">
      <dgm:prSet presAssocID="{C41459AC-252F-40BA-8612-B7E47CE8886D}" presName="accentRepeatNode" presStyleLbl="solidFgAcc1" presStyleIdx="3" presStyleCnt="4"/>
      <dgm:spPr/>
    </dgm:pt>
  </dgm:ptLst>
  <dgm:cxnLst>
    <dgm:cxn modelId="{C98FCE15-CF24-49DB-B70D-51FFA9CCA739}" srcId="{00E2885D-3612-4617-9434-CDD047956E90}" destId="{63DB9840-3BE6-4895-9D2F-523C3B037B87}" srcOrd="0" destOrd="0" parTransId="{84BA3F49-FE71-4E71-9622-5493C52DF932}" sibTransId="{FA840C77-DDD5-49A0-81B3-4405B8C1C702}"/>
    <dgm:cxn modelId="{E59A4624-DC6B-4EE4-9516-5A7B3E2CE7EE}" srcId="{00E2885D-3612-4617-9434-CDD047956E90}" destId="{C41459AC-252F-40BA-8612-B7E47CE8886D}" srcOrd="3" destOrd="0" parTransId="{359F2212-565A-413D-9123-295912C01017}" sibTransId="{C85B5163-F006-484F-9598-EE6A5A4DE6C2}"/>
    <dgm:cxn modelId="{55225E3C-8842-4EAF-AD2B-3C06C02C93CF}" srcId="{00E2885D-3612-4617-9434-CDD047956E90}" destId="{0010195B-7876-4303-9F00-47B1CA514868}" srcOrd="1" destOrd="0" parTransId="{3D0A602D-4DD5-4CC7-908B-57B7AE8AE0C4}" sibTransId="{89C2E675-1D6B-4EAE-8565-CFF74C56E28B}"/>
    <dgm:cxn modelId="{4D29D95B-CDDC-4079-96D4-A2EBEC93BC42}" type="presOf" srcId="{C41459AC-252F-40BA-8612-B7E47CE8886D}" destId="{C68F71D7-31A9-4C89-89F6-F70CB6133A9F}" srcOrd="0" destOrd="0" presId="urn:microsoft.com/office/officeart/2008/layout/VerticalCurvedList"/>
    <dgm:cxn modelId="{F147A26A-EC00-4F51-AE83-5F8BEE60BFDE}" type="presOf" srcId="{00E2885D-3612-4617-9434-CDD047956E90}" destId="{9400D7CE-F129-4C59-9D7F-54786B9A2BAF}" srcOrd="0" destOrd="0" presId="urn:microsoft.com/office/officeart/2008/layout/VerticalCurvedList"/>
    <dgm:cxn modelId="{AB2C536E-3707-4AC4-BF13-2EEA9025019D}" type="presOf" srcId="{0010195B-7876-4303-9F00-47B1CA514868}" destId="{DB6F1A9B-B4A1-456D-AC1D-F96C0BBFAC08}" srcOrd="0" destOrd="0" presId="urn:microsoft.com/office/officeart/2008/layout/VerticalCurvedList"/>
    <dgm:cxn modelId="{0EE2A490-E6E5-4B83-8618-234BC983586D}" type="presOf" srcId="{FA840C77-DDD5-49A0-81B3-4405B8C1C702}" destId="{76FA75AD-9F33-4BEB-BA42-0D9E807CC612}" srcOrd="0" destOrd="0" presId="urn:microsoft.com/office/officeart/2008/layout/VerticalCurvedList"/>
    <dgm:cxn modelId="{1EEE1AC0-22B0-4B09-ABEE-57B8716333FE}" srcId="{00E2885D-3612-4617-9434-CDD047956E90}" destId="{42EB38A5-080D-4AB4-8F8A-62EFFBD50CB3}" srcOrd="2" destOrd="0" parTransId="{97BFCABC-0EED-4DD5-801A-7AB68FE749B4}" sibTransId="{1A33394E-2490-4D71-93F2-0E42D9222CF1}"/>
    <dgm:cxn modelId="{7FC48BE8-7067-4337-A04A-9DC53B86A683}" type="presOf" srcId="{63DB9840-3BE6-4895-9D2F-523C3B037B87}" destId="{B4EE63A6-7C00-444B-971A-9A1CF914656F}" srcOrd="0" destOrd="0" presId="urn:microsoft.com/office/officeart/2008/layout/VerticalCurvedList"/>
    <dgm:cxn modelId="{9CAC99EB-1B9B-4CB9-9C05-BE868A810164}" type="presOf" srcId="{42EB38A5-080D-4AB4-8F8A-62EFFBD50CB3}" destId="{C674F9D2-00BF-47B6-AED4-720387B297C6}" srcOrd="0" destOrd="0" presId="urn:microsoft.com/office/officeart/2008/layout/VerticalCurvedList"/>
    <dgm:cxn modelId="{82700B46-5474-4CB5-9E54-0DE318060A1A}" type="presParOf" srcId="{9400D7CE-F129-4C59-9D7F-54786B9A2BAF}" destId="{5CC2B25B-4023-46F5-B411-6EE29F9F73D0}" srcOrd="0" destOrd="0" presId="urn:microsoft.com/office/officeart/2008/layout/VerticalCurvedList"/>
    <dgm:cxn modelId="{14EAFC7E-2045-4362-A013-E26A4435C5CC}" type="presParOf" srcId="{5CC2B25B-4023-46F5-B411-6EE29F9F73D0}" destId="{D71AC2A3-E994-4742-9376-29C13E5BD34A}" srcOrd="0" destOrd="0" presId="urn:microsoft.com/office/officeart/2008/layout/VerticalCurvedList"/>
    <dgm:cxn modelId="{D36FD4EB-4C45-4284-A3AC-6EC1D2E9D0CF}" type="presParOf" srcId="{D71AC2A3-E994-4742-9376-29C13E5BD34A}" destId="{C6BA1A5F-12E2-4E76-A198-4354F1457CD9}" srcOrd="0" destOrd="0" presId="urn:microsoft.com/office/officeart/2008/layout/VerticalCurvedList"/>
    <dgm:cxn modelId="{2678D63A-3EE6-4716-9996-AC5480FA05FF}" type="presParOf" srcId="{D71AC2A3-E994-4742-9376-29C13E5BD34A}" destId="{76FA75AD-9F33-4BEB-BA42-0D9E807CC612}" srcOrd="1" destOrd="0" presId="urn:microsoft.com/office/officeart/2008/layout/VerticalCurvedList"/>
    <dgm:cxn modelId="{F0DE6C6D-4095-46FE-899C-DC6401E7D38A}" type="presParOf" srcId="{D71AC2A3-E994-4742-9376-29C13E5BD34A}" destId="{96025A2B-D747-49A0-B817-980C4DAB4EA5}" srcOrd="2" destOrd="0" presId="urn:microsoft.com/office/officeart/2008/layout/VerticalCurvedList"/>
    <dgm:cxn modelId="{86C231C0-AB54-4B33-AC3D-CD4177866138}" type="presParOf" srcId="{D71AC2A3-E994-4742-9376-29C13E5BD34A}" destId="{97F571B2-EA10-44BF-94E9-789DC272A5D4}" srcOrd="3" destOrd="0" presId="urn:microsoft.com/office/officeart/2008/layout/VerticalCurvedList"/>
    <dgm:cxn modelId="{E7D885F7-66A6-4440-93EC-F918168A35A1}" type="presParOf" srcId="{5CC2B25B-4023-46F5-B411-6EE29F9F73D0}" destId="{B4EE63A6-7C00-444B-971A-9A1CF914656F}" srcOrd="1" destOrd="0" presId="urn:microsoft.com/office/officeart/2008/layout/VerticalCurvedList"/>
    <dgm:cxn modelId="{881DDE96-8B57-40D8-804D-C7E9B89F7DCD}" type="presParOf" srcId="{5CC2B25B-4023-46F5-B411-6EE29F9F73D0}" destId="{E8C97349-0120-4ABC-98D9-1303AFE14C2A}" srcOrd="2" destOrd="0" presId="urn:microsoft.com/office/officeart/2008/layout/VerticalCurvedList"/>
    <dgm:cxn modelId="{64C409FA-06D2-4659-8A47-566A8ABD8E13}" type="presParOf" srcId="{E8C97349-0120-4ABC-98D9-1303AFE14C2A}" destId="{C1C2D160-47E1-435A-82C9-9566F4C67299}" srcOrd="0" destOrd="0" presId="urn:microsoft.com/office/officeart/2008/layout/VerticalCurvedList"/>
    <dgm:cxn modelId="{625F2F75-434C-4EB7-8FB1-9BFD1BAAB05C}" type="presParOf" srcId="{5CC2B25B-4023-46F5-B411-6EE29F9F73D0}" destId="{DB6F1A9B-B4A1-456D-AC1D-F96C0BBFAC08}" srcOrd="3" destOrd="0" presId="urn:microsoft.com/office/officeart/2008/layout/VerticalCurvedList"/>
    <dgm:cxn modelId="{35689246-EE24-4BB2-A6C7-1C1A367D50C8}" type="presParOf" srcId="{5CC2B25B-4023-46F5-B411-6EE29F9F73D0}" destId="{1DD00289-4524-44AB-AA55-FB7D0D4E2A00}" srcOrd="4" destOrd="0" presId="urn:microsoft.com/office/officeart/2008/layout/VerticalCurvedList"/>
    <dgm:cxn modelId="{F21D9A95-6D63-49D5-8F27-184E8FC6F287}" type="presParOf" srcId="{1DD00289-4524-44AB-AA55-FB7D0D4E2A00}" destId="{6B6CCEB5-C3AD-48F8-9FC6-D02964216A4F}" srcOrd="0" destOrd="0" presId="urn:microsoft.com/office/officeart/2008/layout/VerticalCurvedList"/>
    <dgm:cxn modelId="{D4DC3B0D-6852-4C86-A016-EA053D8AE5E0}" type="presParOf" srcId="{5CC2B25B-4023-46F5-B411-6EE29F9F73D0}" destId="{C674F9D2-00BF-47B6-AED4-720387B297C6}" srcOrd="5" destOrd="0" presId="urn:microsoft.com/office/officeart/2008/layout/VerticalCurvedList"/>
    <dgm:cxn modelId="{95183A75-5284-4687-A1EF-68E0FF927B33}" type="presParOf" srcId="{5CC2B25B-4023-46F5-B411-6EE29F9F73D0}" destId="{5CAB94F9-59B0-4515-B0D5-1CF4B77781F5}" srcOrd="6" destOrd="0" presId="urn:microsoft.com/office/officeart/2008/layout/VerticalCurvedList"/>
    <dgm:cxn modelId="{948A1702-64AB-4312-8630-F02CDB75CDAA}" type="presParOf" srcId="{5CAB94F9-59B0-4515-B0D5-1CF4B77781F5}" destId="{8E2F93CB-FFC1-4BEE-9A52-B7A2684BE513}" srcOrd="0" destOrd="0" presId="urn:microsoft.com/office/officeart/2008/layout/VerticalCurvedList"/>
    <dgm:cxn modelId="{265B1675-C50B-42D7-9792-966D61E5DA61}" type="presParOf" srcId="{5CC2B25B-4023-46F5-B411-6EE29F9F73D0}" destId="{C68F71D7-31A9-4C89-89F6-F70CB6133A9F}" srcOrd="7" destOrd="0" presId="urn:microsoft.com/office/officeart/2008/layout/VerticalCurvedList"/>
    <dgm:cxn modelId="{FB889D8A-F8D1-4120-B1CC-725ADC61E945}" type="presParOf" srcId="{5CC2B25B-4023-46F5-B411-6EE29F9F73D0}" destId="{565057DE-5DDD-41D2-B597-23F298FD41CB}" srcOrd="8" destOrd="0" presId="urn:microsoft.com/office/officeart/2008/layout/VerticalCurvedList"/>
    <dgm:cxn modelId="{12B07CD9-DB16-43DB-BF5D-4E3B191FD896}" type="presParOf" srcId="{565057DE-5DDD-41D2-B597-23F298FD41CB}" destId="{D403A689-1036-481C-9DE6-3F025415CB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B5857-08B0-48B4-831F-EE28B9680077}">
      <dsp:nvSpPr>
        <dsp:cNvPr id="0" name=""/>
        <dsp:cNvSpPr/>
      </dsp:nvSpPr>
      <dsp:spPr>
        <a:xfrm>
          <a:off x="2693960" y="1230495"/>
          <a:ext cx="2404025" cy="2482902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Les différents types</a:t>
          </a:r>
        </a:p>
      </dsp:txBody>
      <dsp:txXfrm>
        <a:off x="3046021" y="1594108"/>
        <a:ext cx="1699903" cy="1755676"/>
      </dsp:txXfrm>
    </dsp:sp>
    <dsp:sp modelId="{FB853281-9C17-4E3C-B30B-A42B37DF6D60}">
      <dsp:nvSpPr>
        <dsp:cNvPr id="0" name=""/>
        <dsp:cNvSpPr/>
      </dsp:nvSpPr>
      <dsp:spPr>
        <a:xfrm>
          <a:off x="3167639" y="152330"/>
          <a:ext cx="1456666" cy="1328678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/>
            <a:t>Micro-contrôleur</a:t>
          </a:r>
          <a:endParaRPr lang="fr-FR" sz="1400" b="1" kern="1200" dirty="0"/>
        </a:p>
      </dsp:txBody>
      <dsp:txXfrm>
        <a:off x="3380963" y="346910"/>
        <a:ext cx="1030018" cy="939518"/>
      </dsp:txXfrm>
    </dsp:sp>
    <dsp:sp modelId="{B37C9914-42B2-4568-A110-CFD210B89DF2}">
      <dsp:nvSpPr>
        <dsp:cNvPr id="0" name=""/>
        <dsp:cNvSpPr/>
      </dsp:nvSpPr>
      <dsp:spPr>
        <a:xfrm>
          <a:off x="4816395" y="1730895"/>
          <a:ext cx="1491846" cy="1377996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Micro-processeur</a:t>
          </a:r>
        </a:p>
      </dsp:txBody>
      <dsp:txXfrm>
        <a:off x="5034871" y="1932698"/>
        <a:ext cx="1054894" cy="974390"/>
      </dsp:txXfrm>
    </dsp:sp>
    <dsp:sp modelId="{DB420500-F30C-4B81-988F-F7B750286B6E}">
      <dsp:nvSpPr>
        <dsp:cNvPr id="0" name=""/>
        <dsp:cNvSpPr/>
      </dsp:nvSpPr>
      <dsp:spPr>
        <a:xfrm>
          <a:off x="3297894" y="3476743"/>
          <a:ext cx="1377996" cy="1377996"/>
        </a:xfrm>
        <a:prstGeom prst="ellipse">
          <a:avLst/>
        </a:prstGeom>
        <a:solidFill>
          <a:srgbClr val="EB9D2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PLD</a:t>
          </a:r>
        </a:p>
      </dsp:txBody>
      <dsp:txXfrm>
        <a:off x="3499697" y="3678546"/>
        <a:ext cx="974390" cy="974390"/>
      </dsp:txXfrm>
    </dsp:sp>
    <dsp:sp modelId="{DAE2FDCC-921F-493E-8A15-18F49B488CAC}">
      <dsp:nvSpPr>
        <dsp:cNvPr id="0" name=""/>
        <dsp:cNvSpPr/>
      </dsp:nvSpPr>
      <dsp:spPr>
        <a:xfrm>
          <a:off x="1513179" y="1692027"/>
          <a:ext cx="1377996" cy="1377996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DSP / ASIC</a:t>
          </a:r>
        </a:p>
      </dsp:txBody>
      <dsp:txXfrm>
        <a:off x="1714982" y="1893830"/>
        <a:ext cx="974390" cy="9743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A75AD-9F33-4BEB-BA42-0D9E807CC612}">
      <dsp:nvSpPr>
        <dsp:cNvPr id="0" name=""/>
        <dsp:cNvSpPr/>
      </dsp:nvSpPr>
      <dsp:spPr>
        <a:xfrm>
          <a:off x="-5393690" y="-565924"/>
          <a:ext cx="6422392" cy="6422392"/>
        </a:xfrm>
        <a:prstGeom prst="blockArc">
          <a:avLst>
            <a:gd name="adj1" fmla="val 18900000"/>
            <a:gd name="adj2" fmla="val 2700000"/>
            <a:gd name="adj3" fmla="val 336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E63A6-7C00-444B-971A-9A1CF914656F}">
      <dsp:nvSpPr>
        <dsp:cNvPr id="0" name=""/>
        <dsp:cNvSpPr/>
      </dsp:nvSpPr>
      <dsp:spPr>
        <a:xfrm>
          <a:off x="383515" y="511223"/>
          <a:ext cx="3366563" cy="50224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6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Microchip</a:t>
          </a:r>
          <a:r>
            <a:rPr lang="fr-FR" sz="1800" b="1" kern="1200" dirty="0">
              <a:latin typeface="Arial" panose="020B0604020202020204" pitchFamily="34" charset="0"/>
              <a:cs typeface="Arial" panose="020B0604020202020204" pitchFamily="34" charset="0"/>
            </a:rPr>
            <a:t> &amp; ATMEL</a:t>
          </a:r>
        </a:p>
      </dsp:txBody>
      <dsp:txXfrm>
        <a:off x="383515" y="511223"/>
        <a:ext cx="3366563" cy="502241"/>
      </dsp:txXfrm>
    </dsp:sp>
    <dsp:sp modelId="{C1C2D160-47E1-435A-82C9-9566F4C67299}">
      <dsp:nvSpPr>
        <dsp:cNvPr id="0" name=""/>
        <dsp:cNvSpPr/>
      </dsp:nvSpPr>
      <dsp:spPr>
        <a:xfrm>
          <a:off x="72006" y="504059"/>
          <a:ext cx="627801" cy="627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6F1A9B-B4A1-456D-AC1D-F96C0BBFAC08}">
      <dsp:nvSpPr>
        <dsp:cNvPr id="0" name=""/>
        <dsp:cNvSpPr/>
      </dsp:nvSpPr>
      <dsp:spPr>
        <a:xfrm>
          <a:off x="796643" y="1264489"/>
          <a:ext cx="2953435" cy="502241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6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Arial" panose="020B0604020202020204" pitchFamily="34" charset="0"/>
              <a:cs typeface="Arial" panose="020B0604020202020204" pitchFamily="34" charset="0"/>
            </a:rPr>
            <a:t>Texas Instruments</a:t>
          </a:r>
        </a:p>
      </dsp:txBody>
      <dsp:txXfrm>
        <a:off x="796643" y="1264489"/>
        <a:ext cx="2953435" cy="502241"/>
      </dsp:txXfrm>
    </dsp:sp>
    <dsp:sp modelId="{6B6CCEB5-C3AD-48F8-9FC6-D02964216A4F}">
      <dsp:nvSpPr>
        <dsp:cNvPr id="0" name=""/>
        <dsp:cNvSpPr/>
      </dsp:nvSpPr>
      <dsp:spPr>
        <a:xfrm>
          <a:off x="482742" y="1201709"/>
          <a:ext cx="627801" cy="627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2593A6-FAFE-4212-8891-9FEA60079070}">
      <dsp:nvSpPr>
        <dsp:cNvPr id="0" name=""/>
        <dsp:cNvSpPr/>
      </dsp:nvSpPr>
      <dsp:spPr>
        <a:xfrm>
          <a:off x="985556" y="2017756"/>
          <a:ext cx="2764522" cy="502241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65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Arial" panose="020B0604020202020204" pitchFamily="34" charset="0"/>
              <a:cs typeface="Arial" panose="020B0604020202020204" pitchFamily="34" charset="0"/>
            </a:rPr>
            <a:t>NXP </a:t>
          </a:r>
          <a:r>
            <a:rPr lang="fr-FR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Semiconductors</a:t>
          </a:r>
          <a:endParaRPr lang="fr-FR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85556" y="2017756"/>
        <a:ext cx="2764522" cy="502241"/>
      </dsp:txXfrm>
    </dsp:sp>
    <dsp:sp modelId="{8E2F93CB-FFC1-4BEE-9A52-B7A2684BE513}">
      <dsp:nvSpPr>
        <dsp:cNvPr id="0" name=""/>
        <dsp:cNvSpPr/>
      </dsp:nvSpPr>
      <dsp:spPr>
        <a:xfrm>
          <a:off x="671655" y="1954976"/>
          <a:ext cx="627801" cy="627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5C48A6-7C0F-49AD-B89E-BF907699E758}">
      <dsp:nvSpPr>
        <dsp:cNvPr id="0" name=""/>
        <dsp:cNvSpPr/>
      </dsp:nvSpPr>
      <dsp:spPr>
        <a:xfrm>
          <a:off x="985556" y="2770546"/>
          <a:ext cx="2764522" cy="502241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6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Infineon</a:t>
          </a:r>
          <a:endParaRPr lang="fr-FR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85556" y="2770546"/>
        <a:ext cx="2764522" cy="502241"/>
      </dsp:txXfrm>
    </dsp:sp>
    <dsp:sp modelId="{D403A689-1036-481C-9DE6-3F025415CBC9}">
      <dsp:nvSpPr>
        <dsp:cNvPr id="0" name=""/>
        <dsp:cNvSpPr/>
      </dsp:nvSpPr>
      <dsp:spPr>
        <a:xfrm>
          <a:off x="671655" y="2707765"/>
          <a:ext cx="627801" cy="627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AB3C83-CDB8-4DA8-8974-9077A003304A}">
      <dsp:nvSpPr>
        <dsp:cNvPr id="0" name=""/>
        <dsp:cNvSpPr/>
      </dsp:nvSpPr>
      <dsp:spPr>
        <a:xfrm>
          <a:off x="796643" y="3523812"/>
          <a:ext cx="2953435" cy="5022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6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+mn-lt"/>
            </a:rPr>
            <a:t>ST </a:t>
          </a:r>
          <a:r>
            <a:rPr lang="fr-FR" sz="1800" b="1" kern="1200" dirty="0" err="1">
              <a:latin typeface="+mn-lt"/>
            </a:rPr>
            <a:t>Microelectronics</a:t>
          </a:r>
          <a:endParaRPr lang="fr-FR" sz="1800" b="1" kern="1200" dirty="0">
            <a:latin typeface="+mn-lt"/>
          </a:endParaRPr>
        </a:p>
      </dsp:txBody>
      <dsp:txXfrm>
        <a:off x="796643" y="3523812"/>
        <a:ext cx="2953435" cy="502241"/>
      </dsp:txXfrm>
    </dsp:sp>
    <dsp:sp modelId="{A4743823-B9B1-4D2D-AFEC-E3E21A379616}">
      <dsp:nvSpPr>
        <dsp:cNvPr id="0" name=""/>
        <dsp:cNvSpPr/>
      </dsp:nvSpPr>
      <dsp:spPr>
        <a:xfrm>
          <a:off x="482742" y="3461032"/>
          <a:ext cx="627801" cy="627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531757-843D-4881-97A5-85AFAE8F9385}">
      <dsp:nvSpPr>
        <dsp:cNvPr id="0" name=""/>
        <dsp:cNvSpPr/>
      </dsp:nvSpPr>
      <dsp:spPr>
        <a:xfrm>
          <a:off x="383515" y="4277079"/>
          <a:ext cx="3366563" cy="50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6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Et de nombreux autres…</a:t>
          </a:r>
        </a:p>
      </dsp:txBody>
      <dsp:txXfrm>
        <a:off x="383515" y="4277079"/>
        <a:ext cx="3366563" cy="502241"/>
      </dsp:txXfrm>
    </dsp:sp>
    <dsp:sp modelId="{5EA0A515-1CEC-48E2-AED8-42C182A91BE0}">
      <dsp:nvSpPr>
        <dsp:cNvPr id="0" name=""/>
        <dsp:cNvSpPr/>
      </dsp:nvSpPr>
      <dsp:spPr>
        <a:xfrm>
          <a:off x="69614" y="4214299"/>
          <a:ext cx="627801" cy="627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A75AD-9F33-4BEB-BA42-0D9E807CC612}">
      <dsp:nvSpPr>
        <dsp:cNvPr id="0" name=""/>
        <dsp:cNvSpPr/>
      </dsp:nvSpPr>
      <dsp:spPr>
        <a:xfrm>
          <a:off x="-5699197" y="-828227"/>
          <a:ext cx="6785312" cy="6785312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E63A6-7C00-444B-971A-9A1CF914656F}">
      <dsp:nvSpPr>
        <dsp:cNvPr id="0" name=""/>
        <dsp:cNvSpPr/>
      </dsp:nvSpPr>
      <dsp:spPr>
        <a:xfrm>
          <a:off x="568532" y="431667"/>
          <a:ext cx="3393304" cy="775439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55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Architecture</a:t>
          </a:r>
        </a:p>
      </dsp:txBody>
      <dsp:txXfrm>
        <a:off x="568532" y="431667"/>
        <a:ext cx="3393304" cy="775439"/>
      </dsp:txXfrm>
    </dsp:sp>
    <dsp:sp modelId="{C1C2D160-47E1-435A-82C9-9566F4C67299}">
      <dsp:nvSpPr>
        <dsp:cNvPr id="0" name=""/>
        <dsp:cNvSpPr/>
      </dsp:nvSpPr>
      <dsp:spPr>
        <a:xfrm>
          <a:off x="83882" y="334737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6F1A9B-B4A1-456D-AC1D-F96C0BBFAC08}">
      <dsp:nvSpPr>
        <dsp:cNvPr id="0" name=""/>
        <dsp:cNvSpPr/>
      </dsp:nvSpPr>
      <dsp:spPr>
        <a:xfrm>
          <a:off x="1013110" y="1595028"/>
          <a:ext cx="2948727" cy="775439"/>
        </a:xfrm>
        <a:prstGeom prst="rect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55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Fonctionnalités</a:t>
          </a:r>
        </a:p>
      </dsp:txBody>
      <dsp:txXfrm>
        <a:off x="1013110" y="1595028"/>
        <a:ext cx="2948727" cy="775439"/>
      </dsp:txXfrm>
    </dsp:sp>
    <dsp:sp modelId="{6B6CCEB5-C3AD-48F8-9FC6-D02964216A4F}">
      <dsp:nvSpPr>
        <dsp:cNvPr id="0" name=""/>
        <dsp:cNvSpPr/>
      </dsp:nvSpPr>
      <dsp:spPr>
        <a:xfrm>
          <a:off x="528460" y="1498098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74F9D2-00BF-47B6-AED4-720387B297C6}">
      <dsp:nvSpPr>
        <dsp:cNvPr id="0" name=""/>
        <dsp:cNvSpPr/>
      </dsp:nvSpPr>
      <dsp:spPr>
        <a:xfrm>
          <a:off x="1013110" y="2758389"/>
          <a:ext cx="2948727" cy="775439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55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Électriques</a:t>
          </a:r>
        </a:p>
      </dsp:txBody>
      <dsp:txXfrm>
        <a:off x="1013110" y="2758389"/>
        <a:ext cx="2948727" cy="775439"/>
      </dsp:txXfrm>
    </dsp:sp>
    <dsp:sp modelId="{8E2F93CB-FFC1-4BEE-9A52-B7A2684BE513}">
      <dsp:nvSpPr>
        <dsp:cNvPr id="0" name=""/>
        <dsp:cNvSpPr/>
      </dsp:nvSpPr>
      <dsp:spPr>
        <a:xfrm>
          <a:off x="528460" y="2661459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8F71D7-31A9-4C89-89F6-F70CB6133A9F}">
      <dsp:nvSpPr>
        <dsp:cNvPr id="0" name=""/>
        <dsp:cNvSpPr/>
      </dsp:nvSpPr>
      <dsp:spPr>
        <a:xfrm>
          <a:off x="568532" y="3921750"/>
          <a:ext cx="3393304" cy="775439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55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Physiques</a:t>
          </a:r>
        </a:p>
      </dsp:txBody>
      <dsp:txXfrm>
        <a:off x="568532" y="3921750"/>
        <a:ext cx="3393304" cy="775439"/>
      </dsp:txXfrm>
    </dsp:sp>
    <dsp:sp modelId="{D403A689-1036-481C-9DE6-3F025415CBC9}">
      <dsp:nvSpPr>
        <dsp:cNvPr id="0" name=""/>
        <dsp:cNvSpPr/>
      </dsp:nvSpPr>
      <dsp:spPr>
        <a:xfrm>
          <a:off x="83882" y="3824821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817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4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3C531-0EC4-4494-AD94-79AAB3D1BEBF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608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6DC04-13CF-4083-9E3B-A0CC167E90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51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28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11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938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12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62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13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471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14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6427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15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251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16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943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17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2266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18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2009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19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846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20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59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14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21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572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22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5453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23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596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24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8185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25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1045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26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160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27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442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28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667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29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618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30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225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456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31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891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32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559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33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121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34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421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35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694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36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241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37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926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38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635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39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76041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40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38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5013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41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86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42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95151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43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0458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44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145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45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6650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46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6315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47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817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48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3654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49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1861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50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72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9758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51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1099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52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76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53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9513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54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90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55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6429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56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6032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57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418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58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448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59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8401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60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29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6746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61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372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62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8941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63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3248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64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758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65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4503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66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3524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67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291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68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4459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69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1453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70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61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8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9405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71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534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72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395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73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2673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74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03001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75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6417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76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Comparatif et lien vers datasheet 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https://www.microchip.com/ParamChartSearch/chart.aspx?branchID=30048&amp;popular=1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http://www.ti.com/microcontrollers/msp430-ultra-low-power-mcus/products.html</a:t>
            </a:r>
          </a:p>
        </p:txBody>
      </p:sp>
    </p:spTree>
    <p:extLst>
      <p:ext uri="{BB962C8B-B14F-4D97-AF65-F5344CB8AC3E}">
        <p14:creationId xmlns:p14="http://schemas.microsoft.com/office/powerpoint/2010/main" val="41742396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77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4247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79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68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9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05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1B93A-FF40-4D06-8744-BCFEDBC94D44}" type="slidenum">
              <a:rPr lang="fr-FR"/>
              <a:pPr/>
              <a:t>10</a:t>
            </a:fld>
            <a:endParaRPr lang="fr-FR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216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0" y="-27384"/>
            <a:ext cx="9144000" cy="5976664"/>
            <a:chOff x="0" y="-27384"/>
            <a:chExt cx="9144000" cy="5976664"/>
          </a:xfrm>
        </p:grpSpPr>
        <p:pic>
          <p:nvPicPr>
            <p:cNvPr id="10" name="Image 9" descr="Couv.jpg"/>
            <p:cNvPicPr>
              <a:picLocks noChangeAspect="1"/>
            </p:cNvPicPr>
            <p:nvPr userDrawn="1"/>
          </p:nvPicPr>
          <p:blipFill>
            <a:blip r:embed="rId2" cstate="print"/>
            <a:srcRect t="84051" b="667"/>
            <a:stretch>
              <a:fillRect/>
            </a:stretch>
          </p:blipFill>
          <p:spPr>
            <a:xfrm>
              <a:off x="0" y="5085184"/>
              <a:ext cx="9144000" cy="864096"/>
            </a:xfrm>
            <a:prstGeom prst="rect">
              <a:avLst/>
            </a:prstGeom>
          </p:spPr>
        </p:pic>
        <p:pic>
          <p:nvPicPr>
            <p:cNvPr id="7" name="Image 6" descr="Couv.jpg"/>
            <p:cNvPicPr>
              <a:picLocks noChangeAspect="1"/>
            </p:cNvPicPr>
            <p:nvPr userDrawn="1"/>
          </p:nvPicPr>
          <p:blipFill>
            <a:blip r:embed="rId2" cstate="print"/>
            <a:srcRect b="667"/>
            <a:stretch>
              <a:fillRect/>
            </a:stretch>
          </p:blipFill>
          <p:spPr>
            <a:xfrm>
              <a:off x="0" y="-27384"/>
              <a:ext cx="9144000" cy="56166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0406-D21C-404B-8256-18315DBAC6C3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logo ESTIA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2008" y="0"/>
            <a:ext cx="2555776" cy="1158965"/>
          </a:xfrm>
          <a:prstGeom prst="rect">
            <a:avLst/>
          </a:prstGeom>
        </p:spPr>
      </p:pic>
      <p:pic>
        <p:nvPicPr>
          <p:cNvPr id="9" name="Image 8" descr="adresse CCI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083808" y="5955792"/>
            <a:ext cx="3060192" cy="9022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ande bleu.jp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144000" cy="1228065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720406-D21C-404B-8256-18315DBAC6C3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Image 4" descr="logo ESTIA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6186261"/>
            <a:ext cx="1224136" cy="555107"/>
          </a:xfrm>
          <a:prstGeom prst="rect">
            <a:avLst/>
          </a:prstGeom>
        </p:spPr>
      </p:pic>
      <p:pic>
        <p:nvPicPr>
          <p:cNvPr id="8" name="Image 7" descr="zigouyou-Gauch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238850" cy="6858000"/>
          </a:xfrm>
          <a:prstGeom prst="rect">
            <a:avLst/>
          </a:prstGeom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3200"/>
            <a:ext cx="8229600" cy="4713387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619672" y="58364"/>
            <a:ext cx="7067128" cy="11430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720406-D21C-404B-8256-18315DBAC6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3200"/>
            <a:ext cx="4042792" cy="4538088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 sz="1600">
                <a:solidFill>
                  <a:schemeClr val="tx1"/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 sz="1400">
                <a:solidFill>
                  <a:schemeClr val="tx1"/>
                </a:solidFill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 sz="1400">
                <a:solidFill>
                  <a:schemeClr val="tx1"/>
                </a:solidFill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2"/>
          </p:nvPr>
        </p:nvSpPr>
        <p:spPr>
          <a:xfrm>
            <a:off x="4644008" y="1483200"/>
            <a:ext cx="4042792" cy="4538088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 sz="1600">
                <a:solidFill>
                  <a:schemeClr val="tx1"/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 sz="1400">
                <a:solidFill>
                  <a:schemeClr val="tx1"/>
                </a:solidFill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 sz="1400">
                <a:solidFill>
                  <a:schemeClr val="tx1"/>
                </a:solidFill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108000"/>
            <a:ext cx="82296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457200" y="1080000"/>
            <a:ext cx="82296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logo ESTI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6186261"/>
            <a:ext cx="1224136" cy="555107"/>
          </a:xfrm>
          <a:prstGeom prst="rect">
            <a:avLst/>
          </a:prstGeom>
        </p:spPr>
      </p:pic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5C70A71A-6173-49DE-BB82-0E3D18A820D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79860832"/>
              </p:ext>
            </p:extLst>
          </p:nvPr>
        </p:nvGraphicFramePr>
        <p:xfrm>
          <a:off x="0" y="0"/>
          <a:ext cx="9144000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90684256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b="0" kern="12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46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10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08000"/>
            <a:ext cx="8229600" cy="114300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>
            <a:lvl1pPr>
              <a:buClr>
                <a:schemeClr val="tx1">
                  <a:lumMod val="75000"/>
                  <a:lumOff val="25000"/>
                </a:schemeClr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 sz="1400">
                <a:solidFill>
                  <a:schemeClr val="tx1"/>
                </a:solidFill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720406-D21C-404B-8256-18315DBAC6C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 descr="logo ESTI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6186261"/>
            <a:ext cx="1224136" cy="555107"/>
          </a:xfrm>
          <a:prstGeom prst="rect">
            <a:avLst/>
          </a:prstGeom>
        </p:spPr>
      </p:pic>
      <p:cxnSp>
        <p:nvCxnSpPr>
          <p:cNvPr id="7" name="Connecteur droit 6"/>
          <p:cNvCxnSpPr/>
          <p:nvPr userDrawn="1"/>
        </p:nvCxnSpPr>
        <p:spPr>
          <a:xfrm>
            <a:off x="457200" y="1080000"/>
            <a:ext cx="82296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61F95473-0B70-4879-94FE-2AD307080AC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79860832"/>
              </p:ext>
            </p:extLst>
          </p:nvPr>
        </p:nvGraphicFramePr>
        <p:xfrm>
          <a:off x="0" y="0"/>
          <a:ext cx="9144000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90684256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b="0" kern="12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4679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Systèmes Microprogrammés - ESTIA 2021</a:t>
            </a:r>
          </a:p>
        </p:txBody>
      </p:sp>
      <p:pic>
        <p:nvPicPr>
          <p:cNvPr id="6" name="Image 5" descr="Do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274437"/>
          </a:xfrm>
          <a:prstGeom prst="rect">
            <a:avLst/>
          </a:prstGeom>
        </p:spPr>
      </p:pic>
      <p:pic>
        <p:nvPicPr>
          <p:cNvPr id="7" name="Image 6" descr="logo ESTIA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78591" y="6021288"/>
            <a:ext cx="1629113" cy="738752"/>
          </a:xfrm>
          <a:prstGeom prst="rect">
            <a:avLst/>
          </a:prstGeom>
        </p:spPr>
      </p:pic>
      <p:pic>
        <p:nvPicPr>
          <p:cNvPr id="8" name="Image 7" descr="adresse CCI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71433" y="6309320"/>
            <a:ext cx="1831621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587960" y="6356350"/>
            <a:ext cx="3968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6720406-D21C-404B-8256-18315DBAC6C3}" type="slidenum">
              <a:rPr lang="fr-FR" smtClean="0"/>
              <a:pPr/>
              <a:t>‹N°›</a:t>
            </a:fld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4CB4DA4F-8CC3-44DC-A9F0-B485504DBD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79860832"/>
              </p:ext>
            </p:extLst>
          </p:nvPr>
        </p:nvGraphicFramePr>
        <p:xfrm>
          <a:off x="0" y="0"/>
          <a:ext cx="9144000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90684256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b="0" kern="12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46793"/>
                  </a:ext>
                </a:extLst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1" r:id="rId4"/>
    <p:sldLayoutId id="2147483654" r:id="rId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2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jpe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jpe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hyperlink" Target="https://www.microchip.com/design-centers/8-bit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1.microchip.com/downloads/en/DeviceDoc/30010068F.pdf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1.microchip.com/downloads/en/DeviceDoc/60001455D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jpeg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lit/ds/symlink/msp430fr5721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1.microchip.com/downloads/en/DeviceDoc/41291D.pdf" TargetMode="External"/><Relationship Id="rId4" Type="http://schemas.openxmlformats.org/officeDocument/2006/relationships/hyperlink" Target="http://www.atmel.com/Images/Atmel-8271-8-bit-AVR-Microcontroller-ATmega48A-48PA-88A-88PA-168A-168PA-328-328P_datasheet_Complete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3">
            <a:extLst>
              <a:ext uri="{FF2B5EF4-FFF2-40B4-BE49-F238E27FC236}">
                <a16:creationId xmlns:a16="http://schemas.microsoft.com/office/drawing/2014/main" id="{5BB1867F-D180-4956-A867-811AF442B05D}"/>
              </a:ext>
            </a:extLst>
          </p:cNvPr>
          <p:cNvSpPr txBox="1">
            <a:spLocks/>
          </p:cNvSpPr>
          <p:nvPr/>
        </p:nvSpPr>
        <p:spPr>
          <a:xfrm>
            <a:off x="685800" y="908720"/>
            <a:ext cx="7772400" cy="4896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900" cap="small" dirty="0">
                <a:solidFill>
                  <a:prstClr val="white"/>
                </a:solidFill>
              </a:rPr>
              <a:t>Projet ROBI2021</a:t>
            </a:r>
          </a:p>
          <a:p>
            <a:endParaRPr lang="fr-FR" sz="3300" cap="small" dirty="0"/>
          </a:p>
          <a:p>
            <a:endParaRPr lang="fr-FR" sz="3300" cap="small" dirty="0"/>
          </a:p>
          <a:p>
            <a:endParaRPr lang="fr-FR" sz="3300" cap="small" dirty="0"/>
          </a:p>
          <a:p>
            <a:r>
              <a:rPr lang="fr-FR" sz="3300" cap="small" dirty="0"/>
              <a:t>Le microcontrôleur : un système à microprocesseur</a:t>
            </a:r>
            <a:endParaRPr lang="fr-FR" sz="3300" b="0" dirty="0">
              <a:latin typeface="+mn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4967BD-54FE-45E6-9176-927AE3382D8C}"/>
              </a:ext>
            </a:extLst>
          </p:cNvPr>
          <p:cNvSpPr txBox="1"/>
          <p:nvPr/>
        </p:nvSpPr>
        <p:spPr>
          <a:xfrm>
            <a:off x="35496" y="6237312"/>
            <a:ext cx="6187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ESTIA2021 – Systèmes Microprogrammés - Module Systèmes Discrets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784214-92B7-42E9-89B7-20498C960F81}"/>
              </a:ext>
            </a:extLst>
          </p:cNvPr>
          <p:cNvGrpSpPr/>
          <p:nvPr/>
        </p:nvGrpSpPr>
        <p:grpSpPr>
          <a:xfrm>
            <a:off x="2610701" y="2679304"/>
            <a:ext cx="3922597" cy="1109736"/>
            <a:chOff x="6594748" y="3183359"/>
            <a:chExt cx="3922597" cy="11097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8396DB-06E8-4A64-9CD5-740AF3FE30AD}"/>
                </a:ext>
              </a:extLst>
            </p:cNvPr>
            <p:cNvSpPr/>
            <p:nvPr/>
          </p:nvSpPr>
          <p:spPr>
            <a:xfrm>
              <a:off x="6594748" y="3183359"/>
              <a:ext cx="3922597" cy="1109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292A5A2-51B6-4604-B4D2-5FCBDC3D9694}"/>
                </a:ext>
              </a:extLst>
            </p:cNvPr>
            <p:cNvSpPr txBox="1"/>
            <p:nvPr/>
          </p:nvSpPr>
          <p:spPr>
            <a:xfrm>
              <a:off x="6728818" y="3183359"/>
              <a:ext cx="141868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5400" dirty="0">
                  <a:latin typeface="AR DESTINE" panose="02000000000000000000" pitchFamily="2" charset="0"/>
                </a:rPr>
                <a:t>ROB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AE7F95B-3B97-4DF3-8FCF-5B7C04113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822"/>
            <a:stretch/>
          </p:blipFill>
          <p:spPr>
            <a:xfrm>
              <a:off x="8101139" y="3225189"/>
              <a:ext cx="2303509" cy="70432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C1064CC-7E10-4815-947C-43ECE9D77FE6}"/>
                </a:ext>
              </a:extLst>
            </p:cNvPr>
            <p:cNvSpPr txBox="1"/>
            <p:nvPr/>
          </p:nvSpPr>
          <p:spPr>
            <a:xfrm>
              <a:off x="6795112" y="3944089"/>
              <a:ext cx="352186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cap="all" dirty="0">
                  <a:latin typeface="AR DESTINE" panose="02000000000000000000" pitchFamily="2" charset="0"/>
                </a:rPr>
                <a:t>Mobile </a:t>
              </a:r>
              <a:r>
                <a:rPr lang="fr-FR" sz="1200" cap="all" dirty="0" err="1">
                  <a:latin typeface="AR DESTINE" panose="02000000000000000000" pitchFamily="2" charset="0"/>
                </a:rPr>
                <a:t>robotics</a:t>
              </a:r>
              <a:r>
                <a:rPr lang="fr-FR" sz="1200" cap="all" dirty="0">
                  <a:latin typeface="AR DESTINE" panose="02000000000000000000" pitchFamily="2" charset="0"/>
                </a:rPr>
                <a:t> </a:t>
              </a:r>
              <a:r>
                <a:rPr lang="fr-FR" sz="1200" cap="all" dirty="0" err="1">
                  <a:latin typeface="AR DESTINE" panose="02000000000000000000" pitchFamily="2" charset="0"/>
                </a:rPr>
                <a:t>specialist</a:t>
              </a:r>
              <a:endParaRPr lang="fr-FR" sz="1200" cap="all" dirty="0">
                <a:latin typeface="AR DESTINE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084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13" y="4417092"/>
            <a:ext cx="1255055" cy="125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10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Les systèmes microprogrammés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1187624" y="4144727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Calculateur moteur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85" y="2948923"/>
            <a:ext cx="2090936" cy="134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Flèche droite 20"/>
          <p:cNvSpPr/>
          <p:nvPr/>
        </p:nvSpPr>
        <p:spPr>
          <a:xfrm rot="2867584">
            <a:off x="5026672" y="3937872"/>
            <a:ext cx="360040" cy="38479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èche droite 17"/>
          <p:cNvSpPr/>
          <p:nvPr/>
        </p:nvSpPr>
        <p:spPr>
          <a:xfrm rot="8697520">
            <a:off x="3207339" y="4009869"/>
            <a:ext cx="360040" cy="37196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52" y="1553206"/>
            <a:ext cx="1148979" cy="90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4108184" y="2368968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Capteurs / actionneurs</a:t>
            </a:r>
          </a:p>
        </p:txBody>
      </p:sp>
      <p:sp>
        <p:nvSpPr>
          <p:cNvPr id="15" name="Flèche droite 14"/>
          <p:cNvSpPr/>
          <p:nvPr/>
        </p:nvSpPr>
        <p:spPr>
          <a:xfrm rot="8057357" flipH="1">
            <a:off x="4996474" y="2661849"/>
            <a:ext cx="420435" cy="41574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51" y="1419700"/>
            <a:ext cx="695882" cy="92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690" y="4417092"/>
            <a:ext cx="1388172" cy="138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1" y="4417092"/>
            <a:ext cx="3022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Gestion d’informations capteurs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Calcul et régulation du régime moteur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Génération de commandes pour actionneurs (injecteurs…)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 moteur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Communication inter-calculateur</a:t>
            </a:r>
          </a:p>
        </p:txBody>
      </p:sp>
      <p:grpSp>
        <p:nvGrpSpPr>
          <p:cNvPr id="31" name="Groupe 30"/>
          <p:cNvGrpSpPr/>
          <p:nvPr/>
        </p:nvGrpSpPr>
        <p:grpSpPr>
          <a:xfrm>
            <a:off x="187852" y="1756547"/>
            <a:ext cx="3172957" cy="2119027"/>
            <a:chOff x="849086" y="3088980"/>
            <a:chExt cx="8098316" cy="4634434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86" t="54443" r="35045" b="14152"/>
            <a:stretch/>
          </p:blipFill>
          <p:spPr bwMode="auto">
            <a:xfrm>
              <a:off x="849086" y="3088980"/>
              <a:ext cx="8098316" cy="463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6516216" y="7101408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ZoneTexte 37"/>
          <p:cNvSpPr txBox="1"/>
          <p:nvPr/>
        </p:nvSpPr>
        <p:spPr>
          <a:xfrm>
            <a:off x="3003221" y="5692376"/>
            <a:ext cx="3022447" cy="5847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de plusieurs tâches = multi-tâches</a:t>
            </a:r>
          </a:p>
        </p:txBody>
      </p:sp>
      <p:sp>
        <p:nvSpPr>
          <p:cNvPr id="39" name="Virage 38"/>
          <p:cNvSpPr/>
          <p:nvPr/>
        </p:nvSpPr>
        <p:spPr>
          <a:xfrm flipV="1">
            <a:off x="2411760" y="5617421"/>
            <a:ext cx="528348" cy="520182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143620" y="1383166"/>
            <a:ext cx="1892876" cy="5847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d’une seule tâche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Cas du domaine automobile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884D1A3-C36A-4758-AD67-3470A32F7E23}"/>
              </a:ext>
            </a:extLst>
          </p:cNvPr>
          <p:cNvSpPr txBox="1"/>
          <p:nvPr/>
        </p:nvSpPr>
        <p:spPr>
          <a:xfrm>
            <a:off x="6437880" y="2179590"/>
            <a:ext cx="2590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Réalisation locale d’une mesure ou d’une action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Embarquant de l’intelligence ou non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61242FF-23D3-4ADE-BCB6-A5779AA94E0A}"/>
              </a:ext>
            </a:extLst>
          </p:cNvPr>
          <p:cNvSpPr txBox="1"/>
          <p:nvPr/>
        </p:nvSpPr>
        <p:spPr>
          <a:xfrm>
            <a:off x="6068181" y="4417092"/>
            <a:ext cx="3020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Gestion d’informations capteurs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Génération de commandes pour actionneurs (clim., éclairages, tableau de bord…)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 habitacle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Communication inter-calculateur</a:t>
            </a:r>
          </a:p>
        </p:txBody>
      </p:sp>
      <p:sp>
        <p:nvSpPr>
          <p:cNvPr id="46" name="Virage 38">
            <a:extLst>
              <a:ext uri="{FF2B5EF4-FFF2-40B4-BE49-F238E27FC236}">
                <a16:creationId xmlns:a16="http://schemas.microsoft.com/office/drawing/2014/main" id="{239B4F19-D2A5-4712-9220-ED40DBB61C9F}"/>
              </a:ext>
            </a:extLst>
          </p:cNvPr>
          <p:cNvSpPr/>
          <p:nvPr/>
        </p:nvSpPr>
        <p:spPr>
          <a:xfrm flipH="1" flipV="1">
            <a:off x="6096294" y="5617421"/>
            <a:ext cx="487628" cy="520182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5E49FEE-D90D-40F5-ADBA-6F6608154441}"/>
              </a:ext>
            </a:extLst>
          </p:cNvPr>
          <p:cNvCxnSpPr>
            <a:cxnSpLocks/>
          </p:cNvCxnSpPr>
          <p:nvPr/>
        </p:nvCxnSpPr>
        <p:spPr>
          <a:xfrm>
            <a:off x="4198283" y="5044619"/>
            <a:ext cx="62754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319355" y="4144727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Calculateur habitacle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61" y="1638533"/>
            <a:ext cx="746366" cy="74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Virage 38">
            <a:extLst>
              <a:ext uri="{FF2B5EF4-FFF2-40B4-BE49-F238E27FC236}">
                <a16:creationId xmlns:a16="http://schemas.microsoft.com/office/drawing/2014/main" id="{B1334D79-BF6F-456B-9662-E282BCEF5D2D}"/>
              </a:ext>
            </a:extLst>
          </p:cNvPr>
          <p:cNvSpPr/>
          <p:nvPr/>
        </p:nvSpPr>
        <p:spPr>
          <a:xfrm>
            <a:off x="6562674" y="1530019"/>
            <a:ext cx="528348" cy="549862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18" grpId="0" animBg="1"/>
      <p:bldP spid="14" grpId="0"/>
      <p:bldP spid="15" grpId="0" animBg="1"/>
      <p:bldP spid="23" grpId="0"/>
      <p:bldP spid="38" grpId="0" animBg="1"/>
      <p:bldP spid="39" grpId="0" animBg="1"/>
      <p:bldP spid="41" grpId="0" animBg="1"/>
      <p:bldP spid="44" grpId="0"/>
      <p:bldP spid="45" grpId="0"/>
      <p:bldP spid="46" grpId="0" animBg="1"/>
      <p:bldP spid="20" grpId="0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11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Les systèmes microprogrammés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>
            <a:off x="2771800" y="2018747"/>
            <a:ext cx="1074531" cy="504056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7824" y="1916832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Élément central constituant </a:t>
            </a:r>
          </a:p>
          <a:p>
            <a:pPr marL="0" lvl="2"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l’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intelligence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d’une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12" name="Flèche droite 11"/>
          <p:cNvSpPr/>
          <p:nvPr/>
        </p:nvSpPr>
        <p:spPr>
          <a:xfrm rot="3380081">
            <a:off x="6378857" y="2768093"/>
            <a:ext cx="648072" cy="504056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076056" y="3318400"/>
            <a:ext cx="364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Capacité à traiter, calculer et prendre des décisions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547664" y="3318400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Capacité à gérer et agir sur</a:t>
            </a:r>
          </a:p>
          <a:p>
            <a:pPr marL="0" lvl="2"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le « monde extérieur »</a:t>
            </a:r>
          </a:p>
        </p:txBody>
      </p:sp>
      <p:sp>
        <p:nvSpPr>
          <p:cNvPr id="17" name="Flèche droite 16"/>
          <p:cNvSpPr/>
          <p:nvPr/>
        </p:nvSpPr>
        <p:spPr>
          <a:xfrm rot="7448400">
            <a:off x="3702311" y="2782327"/>
            <a:ext cx="648072" cy="504056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èche droite 12"/>
          <p:cNvSpPr/>
          <p:nvPr/>
        </p:nvSpPr>
        <p:spPr>
          <a:xfrm rot="3276206">
            <a:off x="7424399" y="4122828"/>
            <a:ext cx="648072" cy="504056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940709" y="4675507"/>
            <a:ext cx="3647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Dépendant du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système microprogrammé et de </a:t>
            </a:r>
          </a:p>
          <a:p>
            <a:pPr marL="0" lvl="2"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sa puissance de calcul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812028" y="4675507"/>
            <a:ext cx="2278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Dépendant des </a:t>
            </a:r>
          </a:p>
          <a:p>
            <a:pPr marL="0" lvl="2"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tâches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à réaliser et de leurs complexités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94285" y="4675507"/>
            <a:ext cx="2494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Dépendant des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périphériques associés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 de leurs performances</a:t>
            </a:r>
          </a:p>
        </p:txBody>
      </p:sp>
      <p:sp>
        <p:nvSpPr>
          <p:cNvPr id="20" name="Flèche droite 19"/>
          <p:cNvSpPr/>
          <p:nvPr/>
        </p:nvSpPr>
        <p:spPr>
          <a:xfrm rot="7448400">
            <a:off x="1337233" y="4112375"/>
            <a:ext cx="648072" cy="504056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èche droite 20"/>
          <p:cNvSpPr/>
          <p:nvPr/>
        </p:nvSpPr>
        <p:spPr>
          <a:xfrm rot="3371850">
            <a:off x="3786259" y="4112375"/>
            <a:ext cx="648072" cy="504056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èche droite 21"/>
          <p:cNvSpPr/>
          <p:nvPr/>
        </p:nvSpPr>
        <p:spPr>
          <a:xfrm rot="7847331">
            <a:off x="5206225" y="4112375"/>
            <a:ext cx="648072" cy="504056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6C102CEC-CDA5-4B7F-B353-96DCD6FE028C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4084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Fonctions et caractéristiques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1B003FE-5BA8-419D-B5CC-23EB58915A32}"/>
              </a:ext>
            </a:extLst>
          </p:cNvPr>
          <p:cNvSpPr txBox="1"/>
          <p:nvPr/>
        </p:nvSpPr>
        <p:spPr>
          <a:xfrm>
            <a:off x="395537" y="1929026"/>
            <a:ext cx="230425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Système microprogrammé</a:t>
            </a:r>
          </a:p>
        </p:txBody>
      </p:sp>
    </p:spTree>
    <p:extLst>
      <p:ext uri="{BB962C8B-B14F-4D97-AF65-F5344CB8AC3E}">
        <p14:creationId xmlns:p14="http://schemas.microsoft.com/office/powerpoint/2010/main" val="41565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 animBg="1"/>
      <p:bldP spid="13" grpId="0" animBg="1"/>
      <p:bldP spid="1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12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l’analogique au numérique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systèmes microprogrammés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de systèmes microprogrammés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06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13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Types de systèmes microprogrammés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4861115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 microprocesseur</a:t>
            </a: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Définition : </a:t>
            </a:r>
            <a:r>
              <a: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Un microprocesseur est un </a:t>
            </a:r>
            <a:r>
              <a:rPr lang="fr-F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 intégré complexe</a:t>
            </a:r>
            <a:r>
              <a: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effectuant des </a:t>
            </a:r>
            <a:r>
              <a:rPr lang="fr-F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opérations arithmétiques et logiques</a:t>
            </a:r>
            <a:r>
              <a: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algn="just">
              <a:spcBef>
                <a:spcPts val="600"/>
              </a:spcBef>
              <a:buClr>
                <a:srgbClr val="727CA3"/>
              </a:buClr>
              <a:buSzPct val="76000"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Caractéristiques principales :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Puissance de calcul élevée</a:t>
            </a:r>
          </a:p>
          <a:p>
            <a:pPr marL="1257300" lvl="2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Intégration de plusieurs centaines de millions de transistors sur quelques mm² 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Réalise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uniquement du traitement</a:t>
            </a:r>
          </a:p>
          <a:p>
            <a:pPr marL="1257300" lvl="2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Nécessité de lui associer d’autres circuits intégrés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(mémoires, périphériques…) 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système à microprocesseur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403F9D-49EA-46D2-916C-E62EA81E3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12" y="1281024"/>
            <a:ext cx="1628524" cy="211199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904F000-9231-4E00-BA86-2352D02E9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80" y="1287184"/>
            <a:ext cx="1138960" cy="895222"/>
          </a:xfrm>
          <a:prstGeom prst="rect">
            <a:avLst/>
          </a:prstGeom>
        </p:spPr>
      </p:pic>
      <p:sp>
        <p:nvSpPr>
          <p:cNvPr id="36" name="Flèche droite 21">
            <a:extLst>
              <a:ext uri="{FF2B5EF4-FFF2-40B4-BE49-F238E27FC236}">
                <a16:creationId xmlns:a16="http://schemas.microsoft.com/office/drawing/2014/main" id="{1F98A5F9-3C8B-43C3-A77D-8A9CDD57C776}"/>
              </a:ext>
            </a:extLst>
          </p:cNvPr>
          <p:cNvSpPr/>
          <p:nvPr/>
        </p:nvSpPr>
        <p:spPr>
          <a:xfrm>
            <a:off x="6678529" y="1713072"/>
            <a:ext cx="406111" cy="25653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AAA14A5-37DE-4B29-BC90-6EDF61709E85}"/>
              </a:ext>
            </a:extLst>
          </p:cNvPr>
          <p:cNvSpPr txBox="1"/>
          <p:nvPr/>
        </p:nvSpPr>
        <p:spPr>
          <a:xfrm>
            <a:off x="5436096" y="2242904"/>
            <a:ext cx="173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Exemple de 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Dual-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D3BF1872-6CB3-4134-89DE-784F7A8C7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125" y="3966173"/>
            <a:ext cx="962123" cy="80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E56F78D-7799-4208-A25E-B5F41B1D9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577" y="3968671"/>
            <a:ext cx="803973" cy="803973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8255C7AA-0035-41C2-85EB-AFFD7459C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761" y="5027886"/>
            <a:ext cx="889605" cy="88960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F5C68BF-E30E-4A0A-A759-9E2740D2F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933" y="4998360"/>
            <a:ext cx="1266506" cy="94865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85730791-9EA2-4441-A0FF-BBDB6AC2D0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1236" y="4921712"/>
            <a:ext cx="1204460" cy="1101953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9A3C86F2-B8C5-460E-91E0-47FA9BE39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22" y="3869777"/>
            <a:ext cx="896089" cy="100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54EC67AD-F0A1-45DC-BFED-ABEDA9124DC9}"/>
              </a:ext>
            </a:extLst>
          </p:cNvPr>
          <p:cNvSpPr txBox="1"/>
          <p:nvPr/>
        </p:nvSpPr>
        <p:spPr>
          <a:xfrm>
            <a:off x="6070097" y="3626774"/>
            <a:ext cx="2435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Informatique et téléphonie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FE8DB23-0218-4081-A942-50AB5635683D}"/>
              </a:ext>
            </a:extLst>
          </p:cNvPr>
          <p:cNvSpPr txBox="1"/>
          <p:nvPr/>
        </p:nvSpPr>
        <p:spPr>
          <a:xfrm>
            <a:off x="6649070" y="5953171"/>
            <a:ext cx="1277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Cartes mères</a:t>
            </a:r>
          </a:p>
        </p:txBody>
      </p:sp>
    </p:spTree>
    <p:extLst>
      <p:ext uri="{BB962C8B-B14F-4D97-AF65-F5344CB8AC3E}">
        <p14:creationId xmlns:p14="http://schemas.microsoft.com/office/powerpoint/2010/main" val="1731956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14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Types de systèmes microprogrammés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 microcontrôleur</a:t>
            </a:r>
          </a:p>
          <a:p>
            <a:pPr>
              <a:spcBef>
                <a:spcPct val="20000"/>
              </a:spcBef>
              <a:buSzPct val="76000"/>
            </a:pPr>
            <a:endParaRPr lang="fr-FR" sz="1200" b="1" dirty="0">
              <a:solidFill>
                <a:schemeClr val="tx2"/>
              </a:solidFill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Définition : </a:t>
            </a: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microcontrôleur est </a:t>
            </a:r>
            <a:r>
              <a:rPr lang="fr-F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circuit intégré</a:t>
            </a:r>
            <a:r>
              <a: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comprenant l’ensemble des fonctions d’un </a:t>
            </a:r>
            <a:r>
              <a:rPr lang="fr-F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système à microprocesseur</a:t>
            </a:r>
            <a:r>
              <a: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algn="just">
              <a:spcBef>
                <a:spcPts val="600"/>
              </a:spcBef>
              <a:buClr>
                <a:srgbClr val="727CA3"/>
              </a:buClr>
              <a:buSzPct val="76000"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Caractéristiques principales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Puissance de calcul plus faible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qu’un microprocesseur 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Intègre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plus de fonctionnalités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qu’un microprocesseur </a:t>
            </a:r>
          </a:p>
          <a:p>
            <a:pPr marL="1257300" lvl="2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ADC,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Timers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, mémoires…</a:t>
            </a:r>
          </a:p>
          <a:p>
            <a:pPr lvl="1" algn="just">
              <a:spcBef>
                <a:spcPts val="600"/>
              </a:spcBef>
              <a:buSzPct val="100000"/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Exemples d’applications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Cartes à puces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Calibri" panose="020F0502020204030204" pitchFamily="34" charset="0"/>
              </a:rPr>
              <a:t>Calculateurs de voiture, d’avion, d’hélicoptère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Calibri" panose="020F0502020204030204" pitchFamily="34" charset="0"/>
              </a:rPr>
              <a:t>Et de nombreuses autres…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CD4246D-92F9-4D71-9D3E-BF2F6624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266" y="5606888"/>
            <a:ext cx="1285627" cy="72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09B4AB-A0AC-411D-850E-533D34EE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15" y="3501008"/>
            <a:ext cx="108012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lèche vers le bas 12">
            <a:extLst>
              <a:ext uri="{FF2B5EF4-FFF2-40B4-BE49-F238E27FC236}">
                <a16:creationId xmlns:a16="http://schemas.microsoft.com/office/drawing/2014/main" id="{E6FA1969-1C03-4E26-A55B-479200DE2F70}"/>
              </a:ext>
            </a:extLst>
          </p:cNvPr>
          <p:cNvSpPr/>
          <p:nvPr/>
        </p:nvSpPr>
        <p:spPr>
          <a:xfrm rot="10800000">
            <a:off x="6283627" y="4298538"/>
            <a:ext cx="1080120" cy="1561770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Puissance de calcul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DFA5FF4-F1FA-4CD3-8885-73D0915F9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86" y="3861048"/>
            <a:ext cx="3810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D64E0F61-40F0-43C5-AC36-AB13C1B1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04" y="5970218"/>
            <a:ext cx="385766" cy="38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43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15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Types de systèmes microprogrammés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 microcontrôleur</a:t>
            </a:r>
          </a:p>
          <a:p>
            <a:pPr>
              <a:spcBef>
                <a:spcPct val="20000"/>
              </a:spcBef>
              <a:buSzPct val="76000"/>
            </a:pPr>
            <a:endParaRPr lang="fr-FR" sz="1200" b="1" dirty="0">
              <a:solidFill>
                <a:schemeClr val="tx2"/>
              </a:solidFill>
            </a:endParaRPr>
          </a:p>
          <a:p>
            <a:pPr marL="342900" lvl="0" indent="-342900" algn="just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1 : PIC16C505 - </a:t>
            </a:r>
            <a:r>
              <a:rPr lang="fr-FR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Microchip</a:t>
            </a:r>
            <a:endParaRPr lang="fr-FR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199F6C-25F1-411D-8840-2D084C491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3" t="23400" r="31100" b="24800"/>
          <a:stretch/>
        </p:blipFill>
        <p:spPr>
          <a:xfrm>
            <a:off x="4057462" y="2420888"/>
            <a:ext cx="4991475" cy="361008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108160-EA32-4279-BA49-B132F64B9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61" y="3634200"/>
            <a:ext cx="1495247" cy="103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3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16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Types de systèmes microprogrammés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 microcontrôleur</a:t>
            </a:r>
          </a:p>
          <a:p>
            <a:pPr>
              <a:spcBef>
                <a:spcPct val="20000"/>
              </a:spcBef>
              <a:buSzPct val="76000"/>
            </a:pPr>
            <a:endParaRPr lang="fr-FR" sz="1200" b="1" dirty="0">
              <a:solidFill>
                <a:schemeClr val="tx2"/>
              </a:solidFill>
            </a:endParaRPr>
          </a:p>
          <a:p>
            <a:pPr marL="342900" lvl="0" indent="-342900" algn="just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Exemple 2 : LPC2138 - NXP</a:t>
            </a:r>
            <a:endParaRPr lang="fr-FR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C5FD6C-AEB2-425D-B236-4AB2DA0A7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13601" r="33463" b="19200"/>
          <a:stretch/>
        </p:blipFill>
        <p:spPr>
          <a:xfrm>
            <a:off x="4860032" y="1700808"/>
            <a:ext cx="3993478" cy="44578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5927B6-72A6-4289-A061-E88FED652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0" y="2333307"/>
            <a:ext cx="1513652" cy="13925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7C9ADF-0D8D-4E85-8F6A-069A09300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75" t="22001" r="33463" b="16400"/>
          <a:stretch/>
        </p:blipFill>
        <p:spPr>
          <a:xfrm>
            <a:off x="1673134" y="2460963"/>
            <a:ext cx="3042882" cy="382533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B3BB07-EAAA-4BB3-BB15-68D57EACA082}"/>
              </a:ext>
            </a:extLst>
          </p:cNvPr>
          <p:cNvSpPr/>
          <p:nvPr/>
        </p:nvSpPr>
        <p:spPr>
          <a:xfrm>
            <a:off x="6300192" y="2276872"/>
            <a:ext cx="720080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1C2F6E0-4F7F-4A38-8B2D-E2369B198F4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16016" y="2420888"/>
            <a:ext cx="1584176" cy="15121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03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17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Types de systèmes microprogrammés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Les circuits spécialisés</a:t>
            </a:r>
          </a:p>
          <a:p>
            <a:pPr>
              <a:spcBef>
                <a:spcPct val="20000"/>
              </a:spcBef>
              <a:buSzPct val="76000"/>
            </a:pPr>
            <a:endParaRPr lang="fr-FR" sz="1200" b="1" dirty="0">
              <a:solidFill>
                <a:schemeClr val="tx2"/>
              </a:solidFill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Définition : </a:t>
            </a:r>
            <a:r>
              <a: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Un circuit spécialisé est un </a:t>
            </a:r>
            <a:r>
              <a:rPr lang="fr-FR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 intégré complexe dédié à une application</a:t>
            </a:r>
            <a:r>
              <a: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spcBef>
                <a:spcPts val="600"/>
              </a:spcBef>
              <a:buSzPct val="100000"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Caractéristique principale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Circuit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conçu et optimisé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pour une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application donnée</a:t>
            </a:r>
          </a:p>
          <a:p>
            <a:pPr lvl="1" algn="just">
              <a:spcBef>
                <a:spcPts val="600"/>
              </a:spcBef>
              <a:buSzPct val="100000"/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Exemples</a:t>
            </a:r>
            <a:endParaRPr lang="fr-FR" dirty="0"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C526063-FFAA-4E00-B42B-C55A97CD1714}"/>
              </a:ext>
            </a:extLst>
          </p:cNvPr>
          <p:cNvCxnSpPr>
            <a:cxnSpLocks/>
          </p:cNvCxnSpPr>
          <p:nvPr/>
        </p:nvCxnSpPr>
        <p:spPr>
          <a:xfrm>
            <a:off x="4581371" y="4077072"/>
            <a:ext cx="0" cy="2232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3085CDC5-CD39-4743-8A18-3E5E13CA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09120"/>
            <a:ext cx="144016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72CE1B2-F8A6-46F1-A322-FE4FEEE26F95}"/>
              </a:ext>
            </a:extLst>
          </p:cNvPr>
          <p:cNvSpPr txBox="1"/>
          <p:nvPr/>
        </p:nvSpPr>
        <p:spPr>
          <a:xfrm>
            <a:off x="0" y="4092461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cs typeface="Arial" panose="020B0604020202020204" pitchFamily="34" charset="0"/>
              </a:rPr>
              <a:t>DSP - Digital Signal Processor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AF8A3EA-5324-4078-9803-5E7838043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974" y="5264573"/>
            <a:ext cx="835768" cy="83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2B5B5BE5-D4FE-424D-BE6D-04177EAE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562" y="5256614"/>
            <a:ext cx="960670" cy="85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5B82A91-8CD7-4663-AF56-980BDEDC8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83" y="5274809"/>
            <a:ext cx="1256729" cy="81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3E1718-A5D8-4ED7-88C1-55481C9B2ED3}"/>
              </a:ext>
            </a:extLst>
          </p:cNvPr>
          <p:cNvSpPr txBox="1"/>
          <p:nvPr/>
        </p:nvSpPr>
        <p:spPr>
          <a:xfrm>
            <a:off x="1667060" y="4509120"/>
            <a:ext cx="2817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Enregistreurs vidéo/audio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Casques et microphones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57FC765-040F-446A-AC5E-8AE5CD229990}"/>
              </a:ext>
            </a:extLst>
          </p:cNvPr>
          <p:cNvSpPr txBox="1"/>
          <p:nvPr/>
        </p:nvSpPr>
        <p:spPr>
          <a:xfrm>
            <a:off x="4572001" y="4077072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cs typeface="Calibri" panose="020F0502020204030204" pitchFamily="34" charset="0"/>
              </a:rPr>
              <a:t>ASIC - Application </a:t>
            </a:r>
            <a:r>
              <a:rPr lang="fr-FR" sz="1600" dirty="0" err="1">
                <a:cs typeface="Calibri" panose="020F0502020204030204" pitchFamily="34" charset="0"/>
              </a:rPr>
              <a:t>Specific</a:t>
            </a:r>
            <a:r>
              <a:rPr lang="fr-FR" sz="1600" dirty="0">
                <a:cs typeface="Calibri" panose="020F0502020204030204" pitchFamily="34" charset="0"/>
              </a:rPr>
              <a:t> Integrated Circuit</a:t>
            </a: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784A903B-7BB5-4E4B-BFF5-DBD82F04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31015"/>
            <a:ext cx="2970659" cy="139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B5A9EE9-3E60-4FED-9214-12F1BA5F2DEF}"/>
              </a:ext>
            </a:extLst>
          </p:cNvPr>
          <p:cNvSpPr txBox="1"/>
          <p:nvPr/>
        </p:nvSpPr>
        <p:spPr>
          <a:xfrm>
            <a:off x="4608004" y="5782654"/>
            <a:ext cx="453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Composant sur-mesure (coût élevé) généralement réservé aux produits de très grandes séries</a:t>
            </a:r>
          </a:p>
        </p:txBody>
      </p:sp>
    </p:spTree>
    <p:extLst>
      <p:ext uri="{BB962C8B-B14F-4D97-AF65-F5344CB8AC3E}">
        <p14:creationId xmlns:p14="http://schemas.microsoft.com/office/powerpoint/2010/main" val="350517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18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Types de systèmes microprogrammés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400" b="1" dirty="0">
                <a:solidFill>
                  <a:schemeClr val="tx2"/>
                </a:solidFill>
              </a:rPr>
              <a:t>Les circuits à logique programmable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Pct val="76000"/>
            </a:pPr>
            <a:endParaRPr lang="fr-FR" sz="1300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Définition : </a:t>
            </a:r>
            <a:r>
              <a:rPr lang="fr-FR" dirty="0">
                <a:solidFill>
                  <a:schemeClr val="tx2"/>
                </a:solidFill>
                <a:cs typeface="Arial" panose="020B0604020202020204" pitchFamily="34" charset="0"/>
              </a:rPr>
              <a:t>« </a:t>
            </a:r>
            <a:r>
              <a:rPr lang="fr-FR" dirty="0">
                <a:solidFill>
                  <a:schemeClr val="tx2"/>
                </a:solidFill>
                <a:cs typeface="Calibri" panose="020F0502020204030204" pitchFamily="34" charset="0"/>
              </a:rPr>
              <a:t>Un PLD est un système </a:t>
            </a:r>
            <a:r>
              <a:rPr lang="fr-FR" b="1" dirty="0">
                <a:solidFill>
                  <a:schemeClr val="tx2"/>
                </a:solidFill>
                <a:cs typeface="Calibri" panose="020F0502020204030204" pitchFamily="34" charset="0"/>
              </a:rPr>
              <a:t>hautement intégré </a:t>
            </a:r>
            <a:r>
              <a:rPr lang="fr-FR" dirty="0">
                <a:solidFill>
                  <a:schemeClr val="tx2"/>
                </a:solidFill>
                <a:cs typeface="Calibri" panose="020F0502020204030204" pitchFamily="34" charset="0"/>
              </a:rPr>
              <a:t>en </a:t>
            </a:r>
            <a:r>
              <a:rPr lang="fr-FR" b="1" dirty="0">
                <a:solidFill>
                  <a:schemeClr val="tx2"/>
                </a:solidFill>
                <a:cs typeface="Calibri" panose="020F0502020204030204" pitchFamily="34" charset="0"/>
              </a:rPr>
              <a:t>logique programmée et/ou logique programmable</a:t>
            </a:r>
            <a:r>
              <a:rPr lang="fr-FR" dirty="0">
                <a:solidFill>
                  <a:schemeClr val="tx2"/>
                </a:solidFill>
                <a:cs typeface="Calibri" panose="020F0502020204030204" pitchFamily="34" charset="0"/>
              </a:rPr>
              <a:t> contenant de nombreuses cellules logiques </a:t>
            </a:r>
            <a:r>
              <a:rPr lang="fr-FR" dirty="0">
                <a:solidFill>
                  <a:schemeClr val="tx2"/>
                </a:solidFill>
                <a:cs typeface="Arial" panose="020B0604020202020204" pitchFamily="34" charset="0"/>
              </a:rPr>
              <a:t>»</a:t>
            </a:r>
            <a:r>
              <a:rPr lang="fr-FR" dirty="0"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  <a:buSzPct val="100000"/>
            </a:pPr>
            <a:endParaRPr lang="fr-FR" sz="12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Deux principales familles de PLD</a:t>
            </a:r>
          </a:p>
          <a:p>
            <a:pPr marL="800100" lvl="1" indent="-342900" algn="just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Le CPLD : </a:t>
            </a:r>
            <a:r>
              <a:rPr lang="fr-FR" dirty="0" err="1">
                <a:cs typeface="Arial" panose="020B0604020202020204" pitchFamily="34" charset="0"/>
              </a:rPr>
              <a:t>Complex</a:t>
            </a:r>
            <a:r>
              <a:rPr lang="fr-FR" dirty="0">
                <a:cs typeface="Arial" panose="020B0604020202020204" pitchFamily="34" charset="0"/>
              </a:rPr>
              <a:t> Programmable Logic </a:t>
            </a:r>
            <a:r>
              <a:rPr lang="fr-FR" dirty="0" err="1">
                <a:cs typeface="Arial" panose="020B0604020202020204" pitchFamily="34" charset="0"/>
              </a:rPr>
              <a:t>Device</a:t>
            </a:r>
            <a:endParaRPr lang="fr-FR" dirty="0"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Le FPGA : Field-Programmable </a:t>
            </a:r>
            <a:r>
              <a:rPr lang="fr-FR" dirty="0" err="1">
                <a:cs typeface="Arial" panose="020B0604020202020204" pitchFamily="34" charset="0"/>
              </a:rPr>
              <a:t>Gate</a:t>
            </a:r>
            <a:r>
              <a:rPr lang="fr-FR" dirty="0">
                <a:cs typeface="Arial" panose="020B0604020202020204" pitchFamily="34" charset="0"/>
              </a:rPr>
              <a:t> </a:t>
            </a:r>
            <a:r>
              <a:rPr lang="fr-FR" dirty="0" err="1">
                <a:cs typeface="Arial" panose="020B0604020202020204" pitchFamily="34" charset="0"/>
              </a:rPr>
              <a:t>Arrays</a:t>
            </a:r>
            <a:endParaRPr lang="fr-FR" dirty="0">
              <a:cs typeface="Arial" panose="020B0604020202020204" pitchFamily="34" charset="0"/>
            </a:endParaRPr>
          </a:p>
          <a:p>
            <a:pPr lvl="1" algn="just">
              <a:lnSpc>
                <a:spcPct val="110000"/>
              </a:lnSpc>
              <a:spcBef>
                <a:spcPts val="600"/>
              </a:spcBef>
              <a:buSzPct val="100000"/>
            </a:pPr>
            <a:endParaRPr lang="fr-FR" sz="12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Domaines d’application</a:t>
            </a:r>
            <a:endParaRPr lang="fr-FR" dirty="0"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Télécommunications</a:t>
            </a:r>
          </a:p>
          <a:p>
            <a:pPr marL="742950" lvl="1" indent="-285750" algn="just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Transport</a:t>
            </a:r>
          </a:p>
          <a:p>
            <a:pPr marL="742950" lvl="1" indent="-285750" algn="just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Industrie</a:t>
            </a:r>
          </a:p>
          <a:p>
            <a:pPr marL="742950" lvl="1" indent="-285750" algn="just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…</a:t>
            </a:r>
            <a:endParaRPr lang="fr-FR" sz="2200" dirty="0">
              <a:cs typeface="Calibri" panose="020F0502020204030204" pitchFamily="34" charset="0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9861049B-9CD8-4677-96BC-F733D43E7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11679"/>
            <a:ext cx="838089" cy="85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44F88C17-999C-4927-8326-F0F14C94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54" y="4748371"/>
            <a:ext cx="2353444" cy="173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FC1C5BE-F09E-4970-8265-6F01F1BCE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276" y="2636912"/>
            <a:ext cx="1820785" cy="1733704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E1D8FD6-A4F4-4797-A5BD-D1A52B56C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99" y="4912821"/>
            <a:ext cx="2606655" cy="138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63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19</a:t>
            </a:fld>
            <a:endParaRPr lang="fr-FR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Types de systèmes microprogrammés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Synthèse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68E8F023-A0F4-44E8-9CA1-D073B9E70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518454"/>
              </p:ext>
            </p:extLst>
          </p:nvPr>
        </p:nvGraphicFramePr>
        <p:xfrm>
          <a:off x="539552" y="1428458"/>
          <a:ext cx="7848871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9200F413-D5FA-4410-8B41-35BADC9F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10" y="4626399"/>
            <a:ext cx="3810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85DCC41-A7FE-4151-B0E2-97806DEF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10" y="5320753"/>
            <a:ext cx="385766" cy="38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ADEED79-4645-465B-95B6-01BF960F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" y="1922462"/>
            <a:ext cx="3810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A6EE22E5-58F2-4D4D-B96B-F64FD4833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1" y="2682033"/>
            <a:ext cx="385766" cy="38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4E3BC94-ACC3-4266-86E2-E20EAD61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10" y="1556792"/>
            <a:ext cx="3810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DDB00BAD-CA01-45EE-A5FC-FF2CE291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10" y="2358026"/>
            <a:ext cx="385766" cy="38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0352D19-9952-43AC-841C-4F6D9EE6B30D}"/>
              </a:ext>
            </a:extLst>
          </p:cNvPr>
          <p:cNvSpPr txBox="1"/>
          <p:nvPr/>
        </p:nvSpPr>
        <p:spPr>
          <a:xfrm>
            <a:off x="6117365" y="4581128"/>
            <a:ext cx="3005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cs typeface="Calibri" panose="020F0502020204030204" pitchFamily="34" charset="0"/>
              </a:rPr>
              <a:t>Grande souplesse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Puissance de calcul élevée</a:t>
            </a:r>
          </a:p>
          <a:p>
            <a:pPr algn="ctr"/>
            <a:endParaRPr lang="fr-FR" sz="1400" dirty="0">
              <a:cs typeface="Calibri" panose="020F0502020204030204" pitchFamily="34" charset="0"/>
            </a:endParaRP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Solution onéreuse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Nécessité de composants externes</a:t>
            </a:r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E99DB92-E77D-417A-A3D6-0F7B01BF0B62}"/>
              </a:ext>
            </a:extLst>
          </p:cNvPr>
          <p:cNvSpPr txBox="1"/>
          <p:nvPr/>
        </p:nvSpPr>
        <p:spPr>
          <a:xfrm>
            <a:off x="113420" y="1755973"/>
            <a:ext cx="3342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cs typeface="Calibri" panose="020F0502020204030204" pitchFamily="34" charset="0"/>
              </a:rPr>
              <a:t>Très rapide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Consommation moindre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Optimisé pour une application</a:t>
            </a:r>
          </a:p>
          <a:p>
            <a:pPr algn="ctr"/>
            <a:endParaRPr lang="fr-FR" sz="1400" dirty="0">
              <a:cs typeface="Calibri" panose="020F0502020204030204" pitchFamily="34" charset="0"/>
            </a:endParaRP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Faible modularité et coût élevé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Évolutivité limitée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20EC7A-C5C8-45A1-A9D6-6BE9374D99F8}"/>
              </a:ext>
            </a:extLst>
          </p:cNvPr>
          <p:cNvSpPr txBox="1"/>
          <p:nvPr/>
        </p:nvSpPr>
        <p:spPr>
          <a:xfrm>
            <a:off x="6084168" y="1340768"/>
            <a:ext cx="30720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cs typeface="Calibri" panose="020F0502020204030204" pitchFamily="34" charset="0"/>
              </a:rPr>
              <a:t>Diminution encombrement et coût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Consommation moindre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Simplicité de mise en œuvre</a:t>
            </a:r>
          </a:p>
          <a:p>
            <a:pPr algn="ctr"/>
            <a:endParaRPr lang="fr-FR" sz="1400" dirty="0">
              <a:cs typeface="Calibri" panose="020F0502020204030204" pitchFamily="34" charset="0"/>
            </a:endParaRP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Souvent surdimensionné 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Coût des outils de développement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Puissance de calcul moindre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20FA67-0099-4A7F-974C-C1B0E59659FC}"/>
              </a:ext>
            </a:extLst>
          </p:cNvPr>
          <p:cNvSpPr txBox="1"/>
          <p:nvPr/>
        </p:nvSpPr>
        <p:spPr>
          <a:xfrm>
            <a:off x="92460" y="5139189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cs typeface="Calibri" panose="020F0502020204030204" pitchFamily="34" charset="0"/>
              </a:rPr>
              <a:t>Forte modularité et rapidité</a:t>
            </a:r>
          </a:p>
          <a:p>
            <a:pPr algn="ctr"/>
            <a:endParaRPr lang="fr-FR" sz="1400" dirty="0">
              <a:cs typeface="Calibri" panose="020F0502020204030204" pitchFamily="34" charset="0"/>
            </a:endParaRP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Mise en œuvre plus complexe</a:t>
            </a:r>
          </a:p>
          <a:p>
            <a:pPr algn="ctr"/>
            <a:r>
              <a:rPr lang="fr-FR" sz="1400" dirty="0">
                <a:cs typeface="Calibri" panose="020F0502020204030204" pitchFamily="34" charset="0"/>
              </a:rPr>
              <a:t>Coûts de développement élevés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652B925-E7E7-4472-B6B3-B95A4F1F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" y="5103625"/>
            <a:ext cx="3810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01536AD-F338-4032-88F0-4C9F67BE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1" y="5635522"/>
            <a:ext cx="385766" cy="38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Virage 7">
            <a:extLst>
              <a:ext uri="{FF2B5EF4-FFF2-40B4-BE49-F238E27FC236}">
                <a16:creationId xmlns:a16="http://schemas.microsoft.com/office/drawing/2014/main" id="{DF495EA6-9897-4F77-8023-F9422B76B0A3}"/>
              </a:ext>
            </a:extLst>
          </p:cNvPr>
          <p:cNvSpPr/>
          <p:nvPr/>
        </p:nvSpPr>
        <p:spPr>
          <a:xfrm rot="16200000">
            <a:off x="1375453" y="3228946"/>
            <a:ext cx="675979" cy="532538"/>
          </a:xfrm>
          <a:prstGeom prst="ben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23" name="Flèche droite 8">
            <a:extLst>
              <a:ext uri="{FF2B5EF4-FFF2-40B4-BE49-F238E27FC236}">
                <a16:creationId xmlns:a16="http://schemas.microsoft.com/office/drawing/2014/main" id="{CE57212C-EB95-4481-942C-FC05A04C7A8C}"/>
              </a:ext>
            </a:extLst>
          </p:cNvPr>
          <p:cNvSpPr/>
          <p:nvPr/>
        </p:nvSpPr>
        <p:spPr>
          <a:xfrm>
            <a:off x="5220072" y="2023141"/>
            <a:ext cx="468053" cy="27354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Calibri" panose="020F0502020204030204" pitchFamily="34" charset="0"/>
            </a:endParaRPr>
          </a:p>
        </p:txBody>
      </p:sp>
      <p:sp>
        <p:nvSpPr>
          <p:cNvPr id="24" name="Flèche droite 27">
            <a:extLst>
              <a:ext uri="{FF2B5EF4-FFF2-40B4-BE49-F238E27FC236}">
                <a16:creationId xmlns:a16="http://schemas.microsoft.com/office/drawing/2014/main" id="{BD40D8B4-09CA-4759-AB96-6619E3909161}"/>
              </a:ext>
            </a:extLst>
          </p:cNvPr>
          <p:cNvSpPr/>
          <p:nvPr/>
        </p:nvSpPr>
        <p:spPr>
          <a:xfrm rot="10800000">
            <a:off x="3131841" y="5479471"/>
            <a:ext cx="576064" cy="273542"/>
          </a:xfrm>
          <a:prstGeom prst="rightArrow">
            <a:avLst/>
          </a:prstGeom>
          <a:solidFill>
            <a:srgbClr val="EB9D2B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cs typeface="Calibri" panose="020F0502020204030204" pitchFamily="34" charset="0"/>
            </a:endParaRPr>
          </a:p>
        </p:txBody>
      </p:sp>
      <p:sp>
        <p:nvSpPr>
          <p:cNvPr id="25" name="Virage 7">
            <a:extLst>
              <a:ext uri="{FF2B5EF4-FFF2-40B4-BE49-F238E27FC236}">
                <a16:creationId xmlns:a16="http://schemas.microsoft.com/office/drawing/2014/main" id="{13408708-DC66-45D6-B0F7-3F4A4CC59047}"/>
              </a:ext>
            </a:extLst>
          </p:cNvPr>
          <p:cNvSpPr/>
          <p:nvPr/>
        </p:nvSpPr>
        <p:spPr>
          <a:xfrm rot="5400000">
            <a:off x="6876543" y="3912417"/>
            <a:ext cx="675979" cy="532538"/>
          </a:xfrm>
          <a:prstGeom prst="ben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40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1" grpId="0" animBg="1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l’analogique au numérique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systèmes microprogrammés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de systèmes microprogrammés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929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20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Fonctions principales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au sein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Architectures internes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64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21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Fonctions principales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3 fonctions principales</a:t>
            </a:r>
          </a:p>
          <a:p>
            <a:pPr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400" dirty="0"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8FC75-4831-4E4D-B728-44D98B2AB274}"/>
              </a:ext>
            </a:extLst>
          </p:cNvPr>
          <p:cNvSpPr/>
          <p:nvPr/>
        </p:nvSpPr>
        <p:spPr>
          <a:xfrm>
            <a:off x="755576" y="2132856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43B490-B0E5-451E-BBB9-CAD82408AE6B}"/>
              </a:ext>
            </a:extLst>
          </p:cNvPr>
          <p:cNvSpPr/>
          <p:nvPr/>
        </p:nvSpPr>
        <p:spPr>
          <a:xfrm>
            <a:off x="3491880" y="3289401"/>
            <a:ext cx="2088232" cy="1143294"/>
          </a:xfrm>
          <a:prstGeom prst="rect">
            <a:avLst/>
          </a:prstGeom>
          <a:solidFill>
            <a:srgbClr val="EB9D2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MÉMORISER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3E76AB-BF4F-4228-B0E0-D4EE62CFF22C}"/>
              </a:ext>
            </a:extLst>
          </p:cNvPr>
          <p:cNvSpPr/>
          <p:nvPr/>
        </p:nvSpPr>
        <p:spPr>
          <a:xfrm>
            <a:off x="6516216" y="2969118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TRANSMETTRE</a:t>
            </a:r>
          </a:p>
        </p:txBody>
      </p:sp>
    </p:spTree>
    <p:extLst>
      <p:ext uri="{BB962C8B-B14F-4D97-AF65-F5344CB8AC3E}">
        <p14:creationId xmlns:p14="http://schemas.microsoft.com/office/powerpoint/2010/main" val="306615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22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Fonctions principales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La fonction « TRAITER »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endParaRPr lang="fr-FR" sz="2200" b="1" dirty="0">
              <a:solidFill>
                <a:schemeClr val="tx2"/>
              </a:solidFill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8FC75-4831-4E4D-B728-44D98B2AB274}"/>
              </a:ext>
            </a:extLst>
          </p:cNvPr>
          <p:cNvSpPr/>
          <p:nvPr/>
        </p:nvSpPr>
        <p:spPr>
          <a:xfrm>
            <a:off x="755576" y="2132856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9278E9C-C48F-4EC5-85F2-B78EC2DDA062}"/>
              </a:ext>
            </a:extLst>
          </p:cNvPr>
          <p:cNvSpPr txBox="1">
            <a:spLocks noChangeArrowheads="1"/>
          </p:cNvSpPr>
          <p:nvPr/>
        </p:nvSpPr>
        <p:spPr>
          <a:xfrm>
            <a:off x="2339752" y="2137045"/>
            <a:ext cx="6552728" cy="331236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342900" indent="-34290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b="1" dirty="0">
                <a:cs typeface="Arial" panose="020B0604020202020204" pitchFamily="34" charset="0"/>
              </a:rPr>
              <a:t>« TRAITER » </a:t>
            </a:r>
            <a:r>
              <a:rPr lang="fr-FR" sz="2000" dirty="0">
                <a:cs typeface="Arial" panose="020B0604020202020204" pitchFamily="34" charset="0"/>
              </a:rPr>
              <a:t>a pour rôle de :</a:t>
            </a:r>
          </a:p>
          <a:p>
            <a:pPr marL="742950" lvl="1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Rechercher</a:t>
            </a:r>
          </a:p>
          <a:p>
            <a:pPr marL="742950" lvl="1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Décoder</a:t>
            </a:r>
          </a:p>
          <a:p>
            <a:pPr marL="742950" lvl="1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Exécuter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Fonction réalisée par un</a:t>
            </a:r>
            <a:r>
              <a:rPr lang="fr-FR" dirty="0">
                <a:cs typeface="Arial" panose="020B0604020202020204" pitchFamily="34" charset="0"/>
              </a:rPr>
              <a:t> CPU (Central </a:t>
            </a:r>
            <a:r>
              <a:rPr lang="fr-FR" dirty="0" err="1">
                <a:cs typeface="Arial" panose="020B0604020202020204" pitchFamily="34" charset="0"/>
              </a:rPr>
              <a:t>Processing</a:t>
            </a:r>
            <a:r>
              <a:rPr lang="fr-FR" dirty="0">
                <a:cs typeface="Arial" panose="020B0604020202020204" pitchFamily="34" charset="0"/>
              </a:rPr>
              <a:t> Unit)</a:t>
            </a:r>
          </a:p>
          <a:p>
            <a:pPr marL="742950" lvl="1" indent="-28575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Équivalent d’un microprocesseur</a:t>
            </a:r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9A48D502-BACA-4EA0-BBDB-76E2F7F1AA9C}"/>
              </a:ext>
            </a:extLst>
          </p:cNvPr>
          <p:cNvSpPr/>
          <p:nvPr/>
        </p:nvSpPr>
        <p:spPr>
          <a:xfrm>
            <a:off x="4427984" y="2922877"/>
            <a:ext cx="360040" cy="98072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604DD0-8E8D-4D1F-9A51-7AB47AF40F17}"/>
              </a:ext>
            </a:extLst>
          </p:cNvPr>
          <p:cNvSpPr txBox="1"/>
          <p:nvPr/>
        </p:nvSpPr>
        <p:spPr>
          <a:xfrm>
            <a:off x="4788024" y="2951575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d’un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permettant de réaliser une ou plusieurs tâches</a:t>
            </a:r>
          </a:p>
        </p:txBody>
      </p:sp>
    </p:spTree>
    <p:extLst>
      <p:ext uri="{BB962C8B-B14F-4D97-AF65-F5344CB8AC3E}">
        <p14:creationId xmlns:p14="http://schemas.microsoft.com/office/powerpoint/2010/main" val="3311196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23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Fonctions principales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La fonction « MÉMORISER »</a:t>
            </a:r>
          </a:p>
          <a:p>
            <a:pPr>
              <a:spcBef>
                <a:spcPct val="20000"/>
              </a:spcBef>
              <a:buSzPct val="76000"/>
            </a:pPr>
            <a:endParaRPr lang="fr-FR" sz="1200" b="1" dirty="0">
              <a:solidFill>
                <a:schemeClr val="tx2"/>
              </a:solidFill>
            </a:endParaRPr>
          </a:p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« MÉMORISER » </a:t>
            </a: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a pour rôle de garder en mémoire le </a:t>
            </a: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programme</a:t>
            </a: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 et les </a:t>
            </a: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données</a:t>
            </a: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 de manière </a:t>
            </a: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temporaire ou définitive</a:t>
            </a:r>
          </a:p>
          <a:p>
            <a:pPr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400" dirty="0"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AC17D3-3672-4866-9DEC-0539804756A0}"/>
              </a:ext>
            </a:extLst>
          </p:cNvPr>
          <p:cNvSpPr txBox="1"/>
          <p:nvPr/>
        </p:nvSpPr>
        <p:spPr>
          <a:xfrm>
            <a:off x="181752" y="3651121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cs typeface="Calibri" panose="020F0502020204030204" pitchFamily="34" charset="0"/>
              </a:rPr>
              <a:t>Stockage « définitif » des </a:t>
            </a:r>
          </a:p>
          <a:p>
            <a:pPr algn="ctr"/>
            <a:r>
              <a:rPr lang="fr-FR" dirty="0">
                <a:cs typeface="Calibri" panose="020F0502020204030204" pitchFamily="34" charset="0"/>
              </a:rPr>
              <a:t>instructions du programme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B433E9-7C92-462B-9F4D-2CFD77D2FED6}"/>
              </a:ext>
            </a:extLst>
          </p:cNvPr>
          <p:cNvSpPr txBox="1"/>
          <p:nvPr/>
        </p:nvSpPr>
        <p:spPr>
          <a:xfrm>
            <a:off x="5895730" y="3651121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cs typeface="Calibri" panose="020F0502020204030204" pitchFamily="34" charset="0"/>
              </a:rPr>
              <a:t>Stockage temporaire des </a:t>
            </a:r>
          </a:p>
          <a:p>
            <a:pPr algn="ctr"/>
            <a:r>
              <a:rPr lang="fr-FR" dirty="0">
                <a:cs typeface="Calibri" panose="020F0502020204030204" pitchFamily="34" charset="0"/>
              </a:rPr>
              <a:t>données traitées / à traiter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34187A-34FB-4E66-BF06-6AF816D41EC0}"/>
              </a:ext>
            </a:extLst>
          </p:cNvPr>
          <p:cNvSpPr/>
          <p:nvPr/>
        </p:nvSpPr>
        <p:spPr>
          <a:xfrm>
            <a:off x="3513519" y="2729880"/>
            <a:ext cx="2088232" cy="2304256"/>
          </a:xfrm>
          <a:prstGeom prst="rect">
            <a:avLst/>
          </a:prstGeom>
          <a:solidFill>
            <a:srgbClr val="EB9D2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MÉMORISER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6B14-3CCA-48EC-9CA2-2805F409B6C6}"/>
              </a:ext>
            </a:extLst>
          </p:cNvPr>
          <p:cNvSpPr/>
          <p:nvPr/>
        </p:nvSpPr>
        <p:spPr>
          <a:xfrm>
            <a:off x="3652057" y="3328626"/>
            <a:ext cx="869574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ROM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69A845-E5D5-4955-A4EA-7FCC40614B44}"/>
              </a:ext>
            </a:extLst>
          </p:cNvPr>
          <p:cNvSpPr/>
          <p:nvPr/>
        </p:nvSpPr>
        <p:spPr>
          <a:xfrm>
            <a:off x="4665647" y="3328626"/>
            <a:ext cx="792088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RAM</a:t>
            </a:r>
          </a:p>
        </p:txBody>
      </p:sp>
      <p:sp>
        <p:nvSpPr>
          <p:cNvPr id="17" name="Flèche droite 24">
            <a:extLst>
              <a:ext uri="{FF2B5EF4-FFF2-40B4-BE49-F238E27FC236}">
                <a16:creationId xmlns:a16="http://schemas.microsoft.com/office/drawing/2014/main" id="{03AD20FD-3E73-4B89-9CB0-9E8762F2726A}"/>
              </a:ext>
            </a:extLst>
          </p:cNvPr>
          <p:cNvSpPr/>
          <p:nvPr/>
        </p:nvSpPr>
        <p:spPr>
          <a:xfrm rot="10800000">
            <a:off x="3148001" y="3789040"/>
            <a:ext cx="504056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8" name="Flèche droite 25">
            <a:extLst>
              <a:ext uri="{FF2B5EF4-FFF2-40B4-BE49-F238E27FC236}">
                <a16:creationId xmlns:a16="http://schemas.microsoft.com/office/drawing/2014/main" id="{2BDAD244-83BC-4A38-9116-67CDE913A758}"/>
              </a:ext>
            </a:extLst>
          </p:cNvPr>
          <p:cNvSpPr/>
          <p:nvPr/>
        </p:nvSpPr>
        <p:spPr>
          <a:xfrm>
            <a:off x="5457735" y="3789040"/>
            <a:ext cx="504056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18567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24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Fonctions principales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La fonction « MÉMORISER »</a:t>
            </a:r>
          </a:p>
          <a:p>
            <a:pPr>
              <a:spcBef>
                <a:spcPct val="20000"/>
              </a:spcBef>
              <a:buSzPct val="76000"/>
            </a:pPr>
            <a:endParaRPr lang="fr-FR" sz="1200" b="1" dirty="0">
              <a:solidFill>
                <a:schemeClr val="tx2"/>
              </a:solidFill>
            </a:endParaRPr>
          </a:p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« MÉMORISER » </a:t>
            </a:r>
            <a:r>
              <a:rPr lang="fr-FR" sz="2000" dirty="0">
                <a:cs typeface="Arial" panose="020B0604020202020204" pitchFamily="34" charset="0"/>
              </a:rPr>
              <a:t>est réalisée par des </a:t>
            </a:r>
            <a:r>
              <a:rPr lang="fr-FR" sz="2000" b="1" dirty="0">
                <a:cs typeface="Arial" panose="020B0604020202020204" pitchFamily="34" charset="0"/>
              </a:rPr>
              <a:t>circuits mémoires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2000" b="1" dirty="0">
                <a:cs typeface="Arial" panose="020B0604020202020204" pitchFamily="34" charset="0"/>
              </a:rPr>
              <a:t> C</a:t>
            </a: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aractéristiques 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d’un circuit mémoire</a:t>
            </a:r>
            <a:endParaRPr lang="fr-F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400" dirty="0"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34187A-34FB-4E66-BF06-6AF816D41EC0}"/>
              </a:ext>
            </a:extLst>
          </p:cNvPr>
          <p:cNvSpPr/>
          <p:nvPr/>
        </p:nvSpPr>
        <p:spPr>
          <a:xfrm>
            <a:off x="3513519" y="3177204"/>
            <a:ext cx="2088232" cy="2304256"/>
          </a:xfrm>
          <a:prstGeom prst="rect">
            <a:avLst/>
          </a:prstGeom>
          <a:solidFill>
            <a:srgbClr val="EB9D2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MÉMORISER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6B14-3CCA-48EC-9CA2-2805F409B6C6}"/>
              </a:ext>
            </a:extLst>
          </p:cNvPr>
          <p:cNvSpPr/>
          <p:nvPr/>
        </p:nvSpPr>
        <p:spPr>
          <a:xfrm>
            <a:off x="3652057" y="3775950"/>
            <a:ext cx="869574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ROM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69A845-E5D5-4955-A4EA-7FCC40614B44}"/>
              </a:ext>
            </a:extLst>
          </p:cNvPr>
          <p:cNvSpPr/>
          <p:nvPr/>
        </p:nvSpPr>
        <p:spPr>
          <a:xfrm>
            <a:off x="4665647" y="3775950"/>
            <a:ext cx="792088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RAM</a:t>
            </a:r>
          </a:p>
        </p:txBody>
      </p:sp>
      <p:sp>
        <p:nvSpPr>
          <p:cNvPr id="17" name="Flèche droite 24">
            <a:extLst>
              <a:ext uri="{FF2B5EF4-FFF2-40B4-BE49-F238E27FC236}">
                <a16:creationId xmlns:a16="http://schemas.microsoft.com/office/drawing/2014/main" id="{03AD20FD-3E73-4B89-9CB0-9E8762F2726A}"/>
              </a:ext>
            </a:extLst>
          </p:cNvPr>
          <p:cNvSpPr/>
          <p:nvPr/>
        </p:nvSpPr>
        <p:spPr>
          <a:xfrm rot="10800000">
            <a:off x="3148001" y="4236364"/>
            <a:ext cx="504056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8" name="Flèche droite 25">
            <a:extLst>
              <a:ext uri="{FF2B5EF4-FFF2-40B4-BE49-F238E27FC236}">
                <a16:creationId xmlns:a16="http://schemas.microsoft.com/office/drawing/2014/main" id="{2BDAD244-83BC-4A38-9116-67CDE913A758}"/>
              </a:ext>
            </a:extLst>
          </p:cNvPr>
          <p:cNvSpPr/>
          <p:nvPr/>
        </p:nvSpPr>
        <p:spPr>
          <a:xfrm>
            <a:off x="5457735" y="4236364"/>
            <a:ext cx="504056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69A4B910-3F0F-40CE-8DD1-5DB90ACFDD26}"/>
              </a:ext>
            </a:extLst>
          </p:cNvPr>
          <p:cNvSpPr txBox="1">
            <a:spLocks noChangeArrowheads="1"/>
          </p:cNvSpPr>
          <p:nvPr/>
        </p:nvSpPr>
        <p:spPr>
          <a:xfrm>
            <a:off x="35495" y="2868212"/>
            <a:ext cx="3168353" cy="3153076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ead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nly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emory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Aussi appelée « mémoire morte »</a:t>
            </a: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Mémoire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non-volatile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= les données restent stockées même quand la mémoire n’est pas alimentée</a:t>
            </a: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Mémoire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effaçable / reprogrammable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ou non</a:t>
            </a:r>
          </a:p>
          <a:p>
            <a:pPr lvl="1" indent="-338400" algn="l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Électriquement = EEPROM</a:t>
            </a:r>
          </a:p>
          <a:p>
            <a:pPr lvl="1" indent="-338400" algn="l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Par UV = UVPROM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FA173001-D2A2-44BB-B4DA-0F6548D67461}"/>
              </a:ext>
            </a:extLst>
          </p:cNvPr>
          <p:cNvSpPr txBox="1">
            <a:spLocks noChangeArrowheads="1"/>
          </p:cNvSpPr>
          <p:nvPr/>
        </p:nvSpPr>
        <p:spPr>
          <a:xfrm>
            <a:off x="5961791" y="2868212"/>
            <a:ext cx="3074705" cy="2813996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andom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ccess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emory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SzPct val="100000"/>
              <a:buFont typeface="Arial" panose="020B0604020202020204" pitchFamily="34" charset="0"/>
              <a:buChar char="─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Aussi appelée « mémoire vive »</a:t>
            </a:r>
          </a:p>
          <a:p>
            <a:pPr marL="285750" indent="-285750" algn="just">
              <a:buSzPct val="100000"/>
              <a:buFont typeface="Arial" panose="020B0604020202020204" pitchFamily="34" charset="0"/>
              <a:buChar char="─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Mémoire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= les données sont perdues quand la mémoire n’est pas alimentée</a:t>
            </a:r>
          </a:p>
          <a:p>
            <a:pPr marL="285750" indent="-285750" algn="just">
              <a:buSzPct val="100000"/>
              <a:buFont typeface="Arial" panose="020B0604020202020204" pitchFamily="34" charset="0"/>
              <a:buChar char="─"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Rapidité d’accès en lecture / écriture</a:t>
            </a:r>
          </a:p>
        </p:txBody>
      </p:sp>
    </p:spTree>
    <p:extLst>
      <p:ext uri="{BB962C8B-B14F-4D97-AF65-F5344CB8AC3E}">
        <p14:creationId xmlns:p14="http://schemas.microsoft.com/office/powerpoint/2010/main" val="89821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25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Fonctions principales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La fonction « MÉMORISER »</a:t>
            </a:r>
          </a:p>
          <a:p>
            <a:pPr>
              <a:spcBef>
                <a:spcPct val="20000"/>
              </a:spcBef>
              <a:buSzPct val="76000"/>
            </a:pPr>
            <a:endParaRPr lang="fr-FR" sz="1200" b="1" dirty="0">
              <a:solidFill>
                <a:schemeClr val="tx2"/>
              </a:solidFill>
            </a:endParaRPr>
          </a:p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« MÉMORISER » </a:t>
            </a:r>
            <a:r>
              <a:rPr lang="fr-FR" sz="2000" dirty="0">
                <a:cs typeface="Arial" panose="020B0604020202020204" pitchFamily="34" charset="0"/>
              </a:rPr>
              <a:t>est réalisée par des </a:t>
            </a:r>
            <a:r>
              <a:rPr lang="fr-FR" sz="2000" b="1" dirty="0">
                <a:cs typeface="Arial" panose="020B0604020202020204" pitchFamily="34" charset="0"/>
              </a:rPr>
              <a:t>circuits mémoires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2000" b="1" dirty="0">
                <a:cs typeface="Arial" panose="020B0604020202020204" pitchFamily="34" charset="0"/>
              </a:rPr>
              <a:t> C</a:t>
            </a: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aractéristiques 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d’un circuit mémoire</a:t>
            </a:r>
            <a:endParaRPr lang="fr-F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400" dirty="0"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D37527-153F-4D35-B84B-51F4A5746BBE}"/>
              </a:ext>
            </a:extLst>
          </p:cNvPr>
          <p:cNvSpPr/>
          <p:nvPr/>
        </p:nvSpPr>
        <p:spPr>
          <a:xfrm>
            <a:off x="4585409" y="2862228"/>
            <a:ext cx="1059722" cy="72008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0E8404-B51B-456D-83A5-D61AD285DCD4}"/>
              </a:ext>
            </a:extLst>
          </p:cNvPr>
          <p:cNvSpPr/>
          <p:nvPr/>
        </p:nvSpPr>
        <p:spPr>
          <a:xfrm>
            <a:off x="4586425" y="3582308"/>
            <a:ext cx="1063269" cy="72008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7779B6-8381-48C1-9958-A7ACFA5E0B8E}"/>
              </a:ext>
            </a:extLst>
          </p:cNvPr>
          <p:cNvSpPr/>
          <p:nvPr/>
        </p:nvSpPr>
        <p:spPr>
          <a:xfrm>
            <a:off x="4586425" y="4302388"/>
            <a:ext cx="1063269" cy="72008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71FE2A-226D-4EFF-8D07-D0B46D7EB67B}"/>
              </a:ext>
            </a:extLst>
          </p:cNvPr>
          <p:cNvSpPr/>
          <p:nvPr/>
        </p:nvSpPr>
        <p:spPr>
          <a:xfrm>
            <a:off x="4581861" y="5598532"/>
            <a:ext cx="1063269" cy="72008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m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746CCC-BC5D-49F7-9A6A-12CB193DD1A8}"/>
              </a:ext>
            </a:extLst>
          </p:cNvPr>
          <p:cNvSpPr/>
          <p:nvPr/>
        </p:nvSpPr>
        <p:spPr>
          <a:xfrm>
            <a:off x="7016618" y="2862228"/>
            <a:ext cx="1190414" cy="29847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Mot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8B253-1D22-47E4-A1B8-6685B292152D}"/>
              </a:ext>
            </a:extLst>
          </p:cNvPr>
          <p:cNvSpPr/>
          <p:nvPr/>
        </p:nvSpPr>
        <p:spPr>
          <a:xfrm>
            <a:off x="7016618" y="3160706"/>
            <a:ext cx="1190414" cy="29847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Mot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964068-2646-44A3-834B-16934337D264}"/>
              </a:ext>
            </a:extLst>
          </p:cNvPr>
          <p:cNvSpPr/>
          <p:nvPr/>
        </p:nvSpPr>
        <p:spPr>
          <a:xfrm>
            <a:off x="7016618" y="3459184"/>
            <a:ext cx="1190414" cy="29847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Mot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4AE88A-6DB0-44BE-B888-B94D64FCCBA0}"/>
              </a:ext>
            </a:extLst>
          </p:cNvPr>
          <p:cNvSpPr/>
          <p:nvPr/>
        </p:nvSpPr>
        <p:spPr>
          <a:xfrm>
            <a:off x="7016618" y="4230380"/>
            <a:ext cx="1190414" cy="29847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Mot n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8433354-DAE6-4145-B0FA-12959DE6A4F6}"/>
              </a:ext>
            </a:extLst>
          </p:cNvPr>
          <p:cNvCxnSpPr>
            <a:cxnSpLocks/>
          </p:cNvCxnSpPr>
          <p:nvPr/>
        </p:nvCxnSpPr>
        <p:spPr>
          <a:xfrm>
            <a:off x="5648466" y="2853350"/>
            <a:ext cx="1368152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E106384-1748-4029-BC48-23B62C609F6B}"/>
              </a:ext>
            </a:extLst>
          </p:cNvPr>
          <p:cNvCxnSpPr>
            <a:cxnSpLocks/>
          </p:cNvCxnSpPr>
          <p:nvPr/>
        </p:nvCxnSpPr>
        <p:spPr>
          <a:xfrm>
            <a:off x="5654259" y="3581731"/>
            <a:ext cx="1362359" cy="94712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1CA8A6F-7598-4341-BB7F-340C73C55C3F}"/>
              </a:ext>
            </a:extLst>
          </p:cNvPr>
          <p:cNvCxnSpPr/>
          <p:nvPr/>
        </p:nvCxnSpPr>
        <p:spPr>
          <a:xfrm>
            <a:off x="4583384" y="4950460"/>
            <a:ext cx="0" cy="77119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7C44296-8DF0-4DC1-AF8C-94F730A55F7D}"/>
              </a:ext>
            </a:extLst>
          </p:cNvPr>
          <p:cNvCxnSpPr/>
          <p:nvPr/>
        </p:nvCxnSpPr>
        <p:spPr>
          <a:xfrm>
            <a:off x="5649695" y="4950460"/>
            <a:ext cx="0" cy="77119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D6A94AC4-D0D5-4063-8E44-DA569A67D0B7}"/>
              </a:ext>
            </a:extLst>
          </p:cNvPr>
          <p:cNvSpPr txBox="1"/>
          <p:nvPr/>
        </p:nvSpPr>
        <p:spPr>
          <a:xfrm>
            <a:off x="8074119" y="249289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Adresses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0D18A58-9873-473A-BF7E-92371D3BB241}"/>
              </a:ext>
            </a:extLst>
          </p:cNvPr>
          <p:cNvSpPr txBox="1"/>
          <p:nvPr/>
        </p:nvSpPr>
        <p:spPr>
          <a:xfrm>
            <a:off x="8219538" y="27902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0x000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424F34D-FFC6-4446-BF13-5D753AA21301}"/>
              </a:ext>
            </a:extLst>
          </p:cNvPr>
          <p:cNvSpPr txBox="1"/>
          <p:nvPr/>
        </p:nvSpPr>
        <p:spPr>
          <a:xfrm>
            <a:off x="8219538" y="309833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0x001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C3CCF33-908A-41CD-A6F9-0896E70C9C68}"/>
              </a:ext>
            </a:extLst>
          </p:cNvPr>
          <p:cNvCxnSpPr/>
          <p:nvPr/>
        </p:nvCxnSpPr>
        <p:spPr>
          <a:xfrm>
            <a:off x="7016618" y="4800760"/>
            <a:ext cx="1374711" cy="0"/>
          </a:xfrm>
          <a:prstGeom prst="straightConnector1">
            <a:avLst/>
          </a:prstGeom>
          <a:ln w="2857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24EF424D-2F41-4700-B1C7-2180512A96A1}"/>
              </a:ext>
            </a:extLst>
          </p:cNvPr>
          <p:cNvSpPr txBox="1"/>
          <p:nvPr/>
        </p:nvSpPr>
        <p:spPr>
          <a:xfrm>
            <a:off x="6665715" y="4941168"/>
            <a:ext cx="215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Largeur mot = y bits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95528DD-E560-42B4-B58C-9759757D1E5D}"/>
              </a:ext>
            </a:extLst>
          </p:cNvPr>
          <p:cNvSpPr txBox="1"/>
          <p:nvPr/>
        </p:nvSpPr>
        <p:spPr>
          <a:xfrm>
            <a:off x="8213900" y="34290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0x002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0427BA13-34CE-4BA8-97B8-65627F99B23C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585156" y="3767554"/>
            <a:ext cx="4810" cy="73112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88FF095-B3DC-47B1-BDC5-CA7FE8A9A75E}"/>
              </a:ext>
            </a:extLst>
          </p:cNvPr>
          <p:cNvCxnSpPr/>
          <p:nvPr/>
        </p:nvCxnSpPr>
        <p:spPr>
          <a:xfrm>
            <a:off x="7016618" y="3659239"/>
            <a:ext cx="0" cy="77119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CB5BDF7-9F59-4302-8291-5F0E7C9B07AF}"/>
              </a:ext>
            </a:extLst>
          </p:cNvPr>
          <p:cNvCxnSpPr/>
          <p:nvPr/>
        </p:nvCxnSpPr>
        <p:spPr>
          <a:xfrm>
            <a:off x="8207032" y="3665405"/>
            <a:ext cx="0" cy="771196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DF27F66-21FF-48AD-8195-5FB9E1A5BE29}"/>
              </a:ext>
            </a:extLst>
          </p:cNvPr>
          <p:cNvSpPr txBox="1"/>
          <p:nvPr/>
        </p:nvSpPr>
        <p:spPr>
          <a:xfrm rot="16200000">
            <a:off x="3125780" y="4423466"/>
            <a:ext cx="255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Une mémoire = m pages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0DA40CE-E2F6-4530-8037-DAB4D9498FD8}"/>
              </a:ext>
            </a:extLst>
          </p:cNvPr>
          <p:cNvSpPr txBox="1"/>
          <p:nvPr/>
        </p:nvSpPr>
        <p:spPr>
          <a:xfrm>
            <a:off x="5504450" y="2500458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1 page = n mots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02D24FDC-7146-405E-A075-56E1CC7F1CB4}"/>
              </a:ext>
            </a:extLst>
          </p:cNvPr>
          <p:cNvSpPr txBox="1">
            <a:spLocks noChangeArrowheads="1"/>
          </p:cNvSpPr>
          <p:nvPr/>
        </p:nvSpPr>
        <p:spPr>
          <a:xfrm>
            <a:off x="169098" y="2894411"/>
            <a:ext cx="3975781" cy="3147451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42900" indent="-342900">
              <a:lnSpc>
                <a:spcPct val="110000"/>
              </a:lnSpc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adresse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désigne un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mot</a:t>
            </a:r>
          </a:p>
          <a:p>
            <a:pPr marL="74295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Adresse codée généralement sur 8 bits</a:t>
            </a:r>
          </a:p>
          <a:p>
            <a:pPr marL="74295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Un mot = y bits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Généralement 8, 16, 32 ou 64 bits soit 1, 2, 4 ou 8 octets</a:t>
            </a:r>
          </a:p>
          <a:p>
            <a:pPr marL="342900" indent="-342900">
              <a:lnSpc>
                <a:spcPct val="110000"/>
              </a:lnSpc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Capacité de stockage</a:t>
            </a:r>
          </a:p>
          <a:p>
            <a:pPr marL="74295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Capacité = m x n octets si un mot = 8 bits</a:t>
            </a:r>
          </a:p>
          <a:p>
            <a:pPr marL="74295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Octet = Byte en anglais</a:t>
            </a:r>
          </a:p>
          <a:p>
            <a:pPr marL="74295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256o, 512o, 1ko ou 256B, 512B, 1kB…</a:t>
            </a:r>
          </a:p>
        </p:txBody>
      </p:sp>
    </p:spTree>
    <p:extLst>
      <p:ext uri="{BB962C8B-B14F-4D97-AF65-F5344CB8AC3E}">
        <p14:creationId xmlns:p14="http://schemas.microsoft.com/office/powerpoint/2010/main" val="340103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26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Fonctions principales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77441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La fonction « TRANSMETTRE »</a:t>
            </a:r>
          </a:p>
          <a:p>
            <a:pPr>
              <a:spcBef>
                <a:spcPct val="20000"/>
              </a:spcBef>
              <a:buSzPct val="76000"/>
            </a:pPr>
            <a:endParaRPr lang="fr-FR" sz="1200" b="1" dirty="0">
              <a:solidFill>
                <a:schemeClr val="tx2"/>
              </a:solidFill>
            </a:endParaRPr>
          </a:p>
          <a:p>
            <a:pPr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400" dirty="0"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CA0E39-8CCD-45A8-894F-9FE162FBF1FE}"/>
              </a:ext>
            </a:extLst>
          </p:cNvPr>
          <p:cNvSpPr/>
          <p:nvPr/>
        </p:nvSpPr>
        <p:spPr>
          <a:xfrm>
            <a:off x="251520" y="2789099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TRANSMETTRE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E15A96CA-4B62-4E90-ADA1-3B8566A9AE43}"/>
              </a:ext>
            </a:extLst>
          </p:cNvPr>
          <p:cNvSpPr txBox="1">
            <a:spLocks noChangeArrowheads="1"/>
          </p:cNvSpPr>
          <p:nvPr/>
        </p:nvSpPr>
        <p:spPr>
          <a:xfrm>
            <a:off x="2339752" y="2348880"/>
            <a:ext cx="6552728" cy="266429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342900" indent="-34290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TRANSMETTRE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 » a pour rôle de permettre l’échange de données avec le « monde extérieur »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« Monde extérieur » = périphériques</a:t>
            </a:r>
          </a:p>
          <a:p>
            <a:pPr marL="1200150" lvl="2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Capteurs, actionneurs</a:t>
            </a:r>
          </a:p>
          <a:p>
            <a:pPr marL="1200150" lvl="2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Clavier, souris, écran</a:t>
            </a:r>
          </a:p>
          <a:p>
            <a:pPr marL="1200150" lvl="2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Fonction réalisée par des modules d’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entrées / sorties</a:t>
            </a:r>
          </a:p>
        </p:txBody>
      </p:sp>
    </p:spTree>
    <p:extLst>
      <p:ext uri="{BB962C8B-B14F-4D97-AF65-F5344CB8AC3E}">
        <p14:creationId xmlns:p14="http://schemas.microsoft.com/office/powerpoint/2010/main" val="230437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27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Fonctions principales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au sein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Architectures internes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6487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28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Communication au sein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9184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Comment ces fonctions communiquent-elles entre elles ?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491880" y="3505425"/>
            <a:ext cx="2088232" cy="1143294"/>
          </a:xfrm>
          <a:prstGeom prst="rect">
            <a:avLst/>
          </a:prstGeom>
          <a:solidFill>
            <a:srgbClr val="EB9D2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MÉMORISER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986925" y="1702578"/>
            <a:ext cx="3135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Par l’intermédiaire de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16216" y="3185142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TRANSMETTRE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943049" y="2348880"/>
            <a:ext cx="504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Un bus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= Ensemble de n fils permettant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faire transiter des signaux entre composants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CAA7B19-2A61-4F81-8E52-3608DF4E17DE}"/>
              </a:ext>
            </a:extLst>
          </p:cNvPr>
          <p:cNvSpPr/>
          <p:nvPr/>
        </p:nvSpPr>
        <p:spPr>
          <a:xfrm>
            <a:off x="1475656" y="1744419"/>
            <a:ext cx="504056" cy="316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8CA7FF86-26CF-4525-9F15-E8BC2A467E59}"/>
              </a:ext>
            </a:extLst>
          </p:cNvPr>
          <p:cNvSpPr/>
          <p:nvPr/>
        </p:nvSpPr>
        <p:spPr>
          <a:xfrm rot="5400000">
            <a:off x="5104917" y="1894621"/>
            <a:ext cx="509891" cy="4598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88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3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29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Communication au sein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9184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 bus d’adresses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BDEED4-4A89-4185-9DF7-2A7B35EA9804}"/>
              </a:ext>
            </a:extLst>
          </p:cNvPr>
          <p:cNvSpPr/>
          <p:nvPr/>
        </p:nvSpPr>
        <p:spPr>
          <a:xfrm>
            <a:off x="3491880" y="2765917"/>
            <a:ext cx="2088232" cy="2304256"/>
          </a:xfrm>
          <a:prstGeom prst="rect">
            <a:avLst/>
          </a:prstGeom>
          <a:solidFill>
            <a:srgbClr val="EB9D2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r>
              <a:rPr lang="fr-FR" sz="2000" b="1" dirty="0">
                <a:cs typeface="Calibri" panose="020F0502020204030204" pitchFamily="34" charset="0"/>
              </a:rPr>
              <a:t>MÉMORISER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D2541C-288B-457A-ACC8-D125BA6D3AF6}"/>
              </a:ext>
            </a:extLst>
          </p:cNvPr>
          <p:cNvSpPr/>
          <p:nvPr/>
        </p:nvSpPr>
        <p:spPr>
          <a:xfrm>
            <a:off x="3630418" y="3053949"/>
            <a:ext cx="869574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ROM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D0D22-879C-4414-9E0F-32CFFB20412B}"/>
              </a:ext>
            </a:extLst>
          </p:cNvPr>
          <p:cNvSpPr/>
          <p:nvPr/>
        </p:nvSpPr>
        <p:spPr>
          <a:xfrm>
            <a:off x="4644008" y="3053949"/>
            <a:ext cx="792088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2C7E4-BB57-4A10-BDB2-024508FE0A72}"/>
              </a:ext>
            </a:extLst>
          </p:cNvPr>
          <p:cNvSpPr/>
          <p:nvPr/>
        </p:nvSpPr>
        <p:spPr>
          <a:xfrm>
            <a:off x="755576" y="2132856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cs typeface="Calibri" panose="020F0502020204030204" pitchFamily="34" charset="0"/>
              </a:rPr>
              <a:t>TRAITER</a:t>
            </a:r>
          </a:p>
        </p:txBody>
      </p:sp>
      <p:cxnSp>
        <p:nvCxnSpPr>
          <p:cNvPr id="18" name="Connecteur en angle 11">
            <a:extLst>
              <a:ext uri="{FF2B5EF4-FFF2-40B4-BE49-F238E27FC236}">
                <a16:creationId xmlns:a16="http://schemas.microsoft.com/office/drawing/2014/main" id="{AC995324-A514-413C-B65E-57B6BE09EDB2}"/>
              </a:ext>
            </a:extLst>
          </p:cNvPr>
          <p:cNvCxnSpPr>
            <a:endCxn id="15" idx="0"/>
          </p:cNvCxnSpPr>
          <p:nvPr/>
        </p:nvCxnSpPr>
        <p:spPr>
          <a:xfrm>
            <a:off x="2195736" y="2417642"/>
            <a:ext cx="1869469" cy="636307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24">
            <a:extLst>
              <a:ext uri="{FF2B5EF4-FFF2-40B4-BE49-F238E27FC236}">
                <a16:creationId xmlns:a16="http://schemas.microsoft.com/office/drawing/2014/main" id="{AAF12A61-935E-48D2-9798-98D454182383}"/>
              </a:ext>
            </a:extLst>
          </p:cNvPr>
          <p:cNvCxnSpPr>
            <a:endCxn id="20" idx="0"/>
          </p:cNvCxnSpPr>
          <p:nvPr/>
        </p:nvCxnSpPr>
        <p:spPr>
          <a:xfrm>
            <a:off x="4065205" y="2417642"/>
            <a:ext cx="3387115" cy="545593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86A256B-1423-48E4-AED8-809A8A897832}"/>
              </a:ext>
            </a:extLst>
          </p:cNvPr>
          <p:cNvSpPr/>
          <p:nvPr/>
        </p:nvSpPr>
        <p:spPr>
          <a:xfrm>
            <a:off x="6516216" y="2963235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cs typeface="Calibri" panose="020F0502020204030204" pitchFamily="34" charset="0"/>
              </a:rPr>
              <a:t>TRANSMETTRE</a:t>
            </a:r>
          </a:p>
        </p:txBody>
      </p:sp>
      <p:cxnSp>
        <p:nvCxnSpPr>
          <p:cNvPr id="21" name="Connecteur en angle 29">
            <a:extLst>
              <a:ext uri="{FF2B5EF4-FFF2-40B4-BE49-F238E27FC236}">
                <a16:creationId xmlns:a16="http://schemas.microsoft.com/office/drawing/2014/main" id="{A84B984D-93A7-4A1C-8604-42A8C9A19CCF}"/>
              </a:ext>
            </a:extLst>
          </p:cNvPr>
          <p:cNvCxnSpPr>
            <a:endCxn id="16" idx="0"/>
          </p:cNvCxnSpPr>
          <p:nvPr/>
        </p:nvCxnSpPr>
        <p:spPr>
          <a:xfrm>
            <a:off x="3742538" y="2416898"/>
            <a:ext cx="1297514" cy="637051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470ACB4-AD95-4DB0-8981-F7B3A032FBB3}"/>
              </a:ext>
            </a:extLst>
          </p:cNvPr>
          <p:cNvSpPr txBox="1"/>
          <p:nvPr/>
        </p:nvSpPr>
        <p:spPr>
          <a:xfrm>
            <a:off x="2161907" y="19380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cs typeface="Arial" panose="020B0604020202020204" pitchFamily="34" charset="0"/>
              </a:rPr>
              <a:t>Bus d’adresses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EEE25B-C6E7-407D-BF3E-50E7DCD59EE0}"/>
              </a:ext>
            </a:extLst>
          </p:cNvPr>
          <p:cNvSpPr txBox="1"/>
          <p:nvPr/>
        </p:nvSpPr>
        <p:spPr>
          <a:xfrm>
            <a:off x="4487173" y="1816189"/>
            <a:ext cx="3541211" cy="612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 d’adresser la case mémoire sélectionnée / bus unidirectionnel</a:t>
            </a:r>
          </a:p>
        </p:txBody>
      </p:sp>
    </p:spTree>
    <p:extLst>
      <p:ext uri="{BB962C8B-B14F-4D97-AF65-F5344CB8AC3E}">
        <p14:creationId xmlns:p14="http://schemas.microsoft.com/office/powerpoint/2010/main" val="309122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De l’analogique au numérique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5" y="1214422"/>
            <a:ext cx="5958886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Les signaux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/>
              <a:t>Signal </a:t>
            </a:r>
            <a:r>
              <a:rPr lang="fr-FR" sz="2000" b="1" dirty="0"/>
              <a:t>analogique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Signal fonction continue du temps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endParaRPr lang="fr-FR" sz="20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/>
              <a:t>Signal </a:t>
            </a:r>
            <a:r>
              <a:rPr lang="fr-FR" sz="2000" b="1" dirty="0"/>
              <a:t>logique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Signal électrique pour lequel, à l’aide d’une convention, il est défini 3 plages de valeurs et fait correspondre un état logique à chaque plage.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/>
              <a:t>Exemple : convention de logique positive, la plus courante </a:t>
            </a:r>
          </a:p>
          <a:p>
            <a:pPr lvl="2">
              <a:spcBef>
                <a:spcPct val="20000"/>
              </a:spcBef>
              <a:buSzPct val="100000"/>
            </a:pPr>
            <a:r>
              <a:rPr lang="fr-FR" sz="1600" dirty="0"/>
              <a:t>	</a:t>
            </a:r>
            <a:r>
              <a:rPr lang="fr-FR" sz="1400" dirty="0"/>
              <a:t>0 logique = état bas</a:t>
            </a:r>
          </a:p>
          <a:p>
            <a:pPr lvl="2">
              <a:spcBef>
                <a:spcPct val="20000"/>
              </a:spcBef>
              <a:buSzPct val="100000"/>
            </a:pPr>
            <a:r>
              <a:rPr lang="fr-FR" sz="1400" dirty="0"/>
              <a:t>	1 logique = état haut</a:t>
            </a:r>
          </a:p>
          <a:p>
            <a:pPr lvl="2">
              <a:spcBef>
                <a:spcPct val="20000"/>
              </a:spcBef>
              <a:buSzPct val="100000"/>
            </a:pPr>
            <a:r>
              <a:rPr lang="fr-FR" sz="1400" dirty="0"/>
              <a:t>	X = état indéterminé, situé entre l’état haut et bas</a:t>
            </a:r>
            <a:endParaRPr lang="fr-FR" dirty="0"/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/>
              <a:t>Seuls les états haut et bas ont une signification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/>
              <a:t>L’état indéterminé est à éviter au maximum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946E2A2-2E62-4037-A084-882C6E106B2B}"/>
              </a:ext>
            </a:extLst>
          </p:cNvPr>
          <p:cNvCxnSpPr>
            <a:cxnSpLocks/>
          </p:cNvCxnSpPr>
          <p:nvPr/>
        </p:nvCxnSpPr>
        <p:spPr>
          <a:xfrm flipV="1">
            <a:off x="6564008" y="1676647"/>
            <a:ext cx="0" cy="1080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4DC4ADB-C18D-4304-8868-972BFA2202F6}"/>
              </a:ext>
            </a:extLst>
          </p:cNvPr>
          <p:cNvCxnSpPr>
            <a:cxnSpLocks/>
          </p:cNvCxnSpPr>
          <p:nvPr/>
        </p:nvCxnSpPr>
        <p:spPr>
          <a:xfrm flipV="1">
            <a:off x="6564008" y="2735342"/>
            <a:ext cx="2314600" cy="12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12AD4B5-0181-437E-BA81-2BE3462BC761}"/>
              </a:ext>
            </a:extLst>
          </p:cNvPr>
          <p:cNvSpPr/>
          <p:nvPr/>
        </p:nvSpPr>
        <p:spPr>
          <a:xfrm>
            <a:off x="6574853" y="1892671"/>
            <a:ext cx="1988598" cy="852014"/>
          </a:xfrm>
          <a:custGeom>
            <a:avLst/>
            <a:gdLst>
              <a:gd name="connsiteX0" fmla="*/ 0 w 1988598"/>
              <a:gd name="connsiteY0" fmla="*/ 683581 h 692458"/>
              <a:gd name="connsiteX1" fmla="*/ 79899 w 1988598"/>
              <a:gd name="connsiteY1" fmla="*/ 674703 h 692458"/>
              <a:gd name="connsiteX2" fmla="*/ 186431 w 1988598"/>
              <a:gd name="connsiteY2" fmla="*/ 665825 h 692458"/>
              <a:gd name="connsiteX3" fmla="*/ 230819 w 1988598"/>
              <a:gd name="connsiteY3" fmla="*/ 656948 h 692458"/>
              <a:gd name="connsiteX4" fmla="*/ 301840 w 1988598"/>
              <a:gd name="connsiteY4" fmla="*/ 639192 h 692458"/>
              <a:gd name="connsiteX5" fmla="*/ 346229 w 1988598"/>
              <a:gd name="connsiteY5" fmla="*/ 603682 h 692458"/>
              <a:gd name="connsiteX6" fmla="*/ 363984 w 1988598"/>
              <a:gd name="connsiteY6" fmla="*/ 585926 h 692458"/>
              <a:gd name="connsiteX7" fmla="*/ 390617 w 1988598"/>
              <a:gd name="connsiteY7" fmla="*/ 577049 h 692458"/>
              <a:gd name="connsiteX8" fmla="*/ 408372 w 1988598"/>
              <a:gd name="connsiteY8" fmla="*/ 559293 h 692458"/>
              <a:gd name="connsiteX9" fmla="*/ 435005 w 1988598"/>
              <a:gd name="connsiteY9" fmla="*/ 550416 h 692458"/>
              <a:gd name="connsiteX10" fmla="*/ 443883 w 1988598"/>
              <a:gd name="connsiteY10" fmla="*/ 523783 h 692458"/>
              <a:gd name="connsiteX11" fmla="*/ 470516 w 1988598"/>
              <a:gd name="connsiteY11" fmla="*/ 506027 h 692458"/>
              <a:gd name="connsiteX12" fmla="*/ 514905 w 1988598"/>
              <a:gd name="connsiteY12" fmla="*/ 470517 h 692458"/>
              <a:gd name="connsiteX13" fmla="*/ 532660 w 1988598"/>
              <a:gd name="connsiteY13" fmla="*/ 443884 h 692458"/>
              <a:gd name="connsiteX14" fmla="*/ 577048 w 1988598"/>
              <a:gd name="connsiteY14" fmla="*/ 399495 h 692458"/>
              <a:gd name="connsiteX15" fmla="*/ 639192 w 1988598"/>
              <a:gd name="connsiteY15" fmla="*/ 328474 h 692458"/>
              <a:gd name="connsiteX16" fmla="*/ 674703 w 1988598"/>
              <a:gd name="connsiteY16" fmla="*/ 275208 h 692458"/>
              <a:gd name="connsiteX17" fmla="*/ 710213 w 1988598"/>
              <a:gd name="connsiteY17" fmla="*/ 221942 h 692458"/>
              <a:gd name="connsiteX18" fmla="*/ 772357 w 1988598"/>
              <a:gd name="connsiteY18" fmla="*/ 168676 h 692458"/>
              <a:gd name="connsiteX19" fmla="*/ 807868 w 1988598"/>
              <a:gd name="connsiteY19" fmla="*/ 124287 h 692458"/>
              <a:gd name="connsiteX20" fmla="*/ 861134 w 1988598"/>
              <a:gd name="connsiteY20" fmla="*/ 106532 h 692458"/>
              <a:gd name="connsiteX21" fmla="*/ 870011 w 1988598"/>
              <a:gd name="connsiteY21" fmla="*/ 79899 h 692458"/>
              <a:gd name="connsiteX22" fmla="*/ 896644 w 1988598"/>
              <a:gd name="connsiteY22" fmla="*/ 71021 h 692458"/>
              <a:gd name="connsiteX23" fmla="*/ 914400 w 1988598"/>
              <a:gd name="connsiteY23" fmla="*/ 53266 h 692458"/>
              <a:gd name="connsiteX24" fmla="*/ 941033 w 1988598"/>
              <a:gd name="connsiteY24" fmla="*/ 35511 h 692458"/>
              <a:gd name="connsiteX25" fmla="*/ 958788 w 1988598"/>
              <a:gd name="connsiteY25" fmla="*/ 17755 h 692458"/>
              <a:gd name="connsiteX26" fmla="*/ 1020932 w 1988598"/>
              <a:gd name="connsiteY26" fmla="*/ 8878 h 692458"/>
              <a:gd name="connsiteX27" fmla="*/ 1047565 w 1988598"/>
              <a:gd name="connsiteY27" fmla="*/ 0 h 692458"/>
              <a:gd name="connsiteX28" fmla="*/ 1233996 w 1988598"/>
              <a:gd name="connsiteY28" fmla="*/ 0 h 692458"/>
              <a:gd name="connsiteX29" fmla="*/ 1260629 w 1988598"/>
              <a:gd name="connsiteY29" fmla="*/ 8878 h 692458"/>
              <a:gd name="connsiteX30" fmla="*/ 1287262 w 1988598"/>
              <a:gd name="connsiteY30" fmla="*/ 26633 h 692458"/>
              <a:gd name="connsiteX31" fmla="*/ 1331650 w 1988598"/>
              <a:gd name="connsiteY31" fmla="*/ 35511 h 692458"/>
              <a:gd name="connsiteX32" fmla="*/ 1402672 w 1988598"/>
              <a:gd name="connsiteY32" fmla="*/ 88777 h 692458"/>
              <a:gd name="connsiteX33" fmla="*/ 1447060 w 1988598"/>
              <a:gd name="connsiteY33" fmla="*/ 150921 h 692458"/>
              <a:gd name="connsiteX34" fmla="*/ 1464815 w 1988598"/>
              <a:gd name="connsiteY34" fmla="*/ 177554 h 692458"/>
              <a:gd name="connsiteX35" fmla="*/ 1509204 w 1988598"/>
              <a:gd name="connsiteY35" fmla="*/ 213064 h 692458"/>
              <a:gd name="connsiteX36" fmla="*/ 1544714 w 1988598"/>
              <a:gd name="connsiteY36" fmla="*/ 248575 h 692458"/>
              <a:gd name="connsiteX37" fmla="*/ 1562470 w 1988598"/>
              <a:gd name="connsiteY37" fmla="*/ 266330 h 692458"/>
              <a:gd name="connsiteX38" fmla="*/ 1589103 w 1988598"/>
              <a:gd name="connsiteY38" fmla="*/ 275208 h 692458"/>
              <a:gd name="connsiteX39" fmla="*/ 1615736 w 1988598"/>
              <a:gd name="connsiteY39" fmla="*/ 292963 h 692458"/>
              <a:gd name="connsiteX40" fmla="*/ 1669002 w 1988598"/>
              <a:gd name="connsiteY40" fmla="*/ 319596 h 692458"/>
              <a:gd name="connsiteX41" fmla="*/ 1704512 w 1988598"/>
              <a:gd name="connsiteY41" fmla="*/ 363985 h 692458"/>
              <a:gd name="connsiteX42" fmla="*/ 1713390 w 1988598"/>
              <a:gd name="connsiteY42" fmla="*/ 390618 h 692458"/>
              <a:gd name="connsiteX43" fmla="*/ 1731145 w 1988598"/>
              <a:gd name="connsiteY43" fmla="*/ 417251 h 692458"/>
              <a:gd name="connsiteX44" fmla="*/ 1740023 w 1988598"/>
              <a:gd name="connsiteY44" fmla="*/ 443884 h 692458"/>
              <a:gd name="connsiteX45" fmla="*/ 1757778 w 1988598"/>
              <a:gd name="connsiteY45" fmla="*/ 470517 h 692458"/>
              <a:gd name="connsiteX46" fmla="*/ 1766656 w 1988598"/>
              <a:gd name="connsiteY46" fmla="*/ 497150 h 692458"/>
              <a:gd name="connsiteX47" fmla="*/ 1793289 w 1988598"/>
              <a:gd name="connsiteY47" fmla="*/ 514905 h 692458"/>
              <a:gd name="connsiteX48" fmla="*/ 1802167 w 1988598"/>
              <a:gd name="connsiteY48" fmla="*/ 541538 h 692458"/>
              <a:gd name="connsiteX49" fmla="*/ 1828800 w 1988598"/>
              <a:gd name="connsiteY49" fmla="*/ 559293 h 692458"/>
              <a:gd name="connsiteX50" fmla="*/ 1846555 w 1988598"/>
              <a:gd name="connsiteY50" fmla="*/ 577049 h 692458"/>
              <a:gd name="connsiteX51" fmla="*/ 1864310 w 1988598"/>
              <a:gd name="connsiteY51" fmla="*/ 603682 h 692458"/>
              <a:gd name="connsiteX52" fmla="*/ 1917576 w 1988598"/>
              <a:gd name="connsiteY52" fmla="*/ 621437 h 692458"/>
              <a:gd name="connsiteX53" fmla="*/ 1944209 w 1988598"/>
              <a:gd name="connsiteY53" fmla="*/ 630315 h 692458"/>
              <a:gd name="connsiteX54" fmla="*/ 1961965 w 1988598"/>
              <a:gd name="connsiteY54" fmla="*/ 648070 h 692458"/>
              <a:gd name="connsiteX55" fmla="*/ 1988598 w 1988598"/>
              <a:gd name="connsiteY55" fmla="*/ 692458 h 6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88598" h="692458">
                <a:moveTo>
                  <a:pt x="0" y="683581"/>
                </a:moveTo>
                <a:lnTo>
                  <a:pt x="79899" y="674703"/>
                </a:lnTo>
                <a:cubicBezTo>
                  <a:pt x="115372" y="671324"/>
                  <a:pt x="151041" y="669988"/>
                  <a:pt x="186431" y="665825"/>
                </a:cubicBezTo>
                <a:cubicBezTo>
                  <a:pt x="201417" y="664062"/>
                  <a:pt x="216116" y="660341"/>
                  <a:pt x="230819" y="656948"/>
                </a:cubicBezTo>
                <a:cubicBezTo>
                  <a:pt x="254596" y="651461"/>
                  <a:pt x="301840" y="639192"/>
                  <a:pt x="301840" y="639192"/>
                </a:cubicBezTo>
                <a:cubicBezTo>
                  <a:pt x="344721" y="596313"/>
                  <a:pt x="290221" y="648489"/>
                  <a:pt x="346229" y="603682"/>
                </a:cubicBezTo>
                <a:cubicBezTo>
                  <a:pt x="352765" y="598453"/>
                  <a:pt x="356807" y="590232"/>
                  <a:pt x="363984" y="585926"/>
                </a:cubicBezTo>
                <a:cubicBezTo>
                  <a:pt x="372008" y="581111"/>
                  <a:pt x="381739" y="580008"/>
                  <a:pt x="390617" y="577049"/>
                </a:cubicBezTo>
                <a:cubicBezTo>
                  <a:pt x="396535" y="571130"/>
                  <a:pt x="401195" y="563599"/>
                  <a:pt x="408372" y="559293"/>
                </a:cubicBezTo>
                <a:cubicBezTo>
                  <a:pt x="416396" y="554478"/>
                  <a:pt x="428388" y="557033"/>
                  <a:pt x="435005" y="550416"/>
                </a:cubicBezTo>
                <a:cubicBezTo>
                  <a:pt x="441622" y="543799"/>
                  <a:pt x="438037" y="531090"/>
                  <a:pt x="443883" y="523783"/>
                </a:cubicBezTo>
                <a:cubicBezTo>
                  <a:pt x="450548" y="515451"/>
                  <a:pt x="462184" y="512692"/>
                  <a:pt x="470516" y="506027"/>
                </a:cubicBezTo>
                <a:cubicBezTo>
                  <a:pt x="533756" y="455436"/>
                  <a:pt x="432945" y="525156"/>
                  <a:pt x="514905" y="470517"/>
                </a:cubicBezTo>
                <a:cubicBezTo>
                  <a:pt x="520823" y="461639"/>
                  <a:pt x="525634" y="451914"/>
                  <a:pt x="532660" y="443884"/>
                </a:cubicBezTo>
                <a:cubicBezTo>
                  <a:pt x="546439" y="428136"/>
                  <a:pt x="565441" y="416906"/>
                  <a:pt x="577048" y="399495"/>
                </a:cubicBezTo>
                <a:cubicBezTo>
                  <a:pt x="618477" y="337351"/>
                  <a:pt x="594804" y="358066"/>
                  <a:pt x="639192" y="328474"/>
                </a:cubicBezTo>
                <a:cubicBezTo>
                  <a:pt x="682127" y="242602"/>
                  <a:pt x="634031" y="329437"/>
                  <a:pt x="674703" y="275208"/>
                </a:cubicBezTo>
                <a:cubicBezTo>
                  <a:pt x="687507" y="258137"/>
                  <a:pt x="695124" y="237031"/>
                  <a:pt x="710213" y="221942"/>
                </a:cubicBezTo>
                <a:cubicBezTo>
                  <a:pt x="753269" y="178886"/>
                  <a:pt x="731795" y="195717"/>
                  <a:pt x="772357" y="168676"/>
                </a:cubicBezTo>
                <a:cubicBezTo>
                  <a:pt x="778630" y="159266"/>
                  <a:pt x="795217" y="130612"/>
                  <a:pt x="807868" y="124287"/>
                </a:cubicBezTo>
                <a:cubicBezTo>
                  <a:pt x="824608" y="115917"/>
                  <a:pt x="861134" y="106532"/>
                  <a:pt x="861134" y="106532"/>
                </a:cubicBezTo>
                <a:cubicBezTo>
                  <a:pt x="864093" y="97654"/>
                  <a:pt x="863394" y="86516"/>
                  <a:pt x="870011" y="79899"/>
                </a:cubicBezTo>
                <a:cubicBezTo>
                  <a:pt x="876628" y="73282"/>
                  <a:pt x="888620" y="75836"/>
                  <a:pt x="896644" y="71021"/>
                </a:cubicBezTo>
                <a:cubicBezTo>
                  <a:pt x="903821" y="66715"/>
                  <a:pt x="907864" y="58495"/>
                  <a:pt x="914400" y="53266"/>
                </a:cubicBezTo>
                <a:cubicBezTo>
                  <a:pt x="922732" y="46601"/>
                  <a:pt x="932702" y="42176"/>
                  <a:pt x="941033" y="35511"/>
                </a:cubicBezTo>
                <a:cubicBezTo>
                  <a:pt x="947569" y="30282"/>
                  <a:pt x="950847" y="20402"/>
                  <a:pt x="958788" y="17755"/>
                </a:cubicBezTo>
                <a:cubicBezTo>
                  <a:pt x="978639" y="11138"/>
                  <a:pt x="1000217" y="11837"/>
                  <a:pt x="1020932" y="8878"/>
                </a:cubicBezTo>
                <a:cubicBezTo>
                  <a:pt x="1029810" y="5919"/>
                  <a:pt x="1038207" y="0"/>
                  <a:pt x="1047565" y="0"/>
                </a:cubicBezTo>
                <a:cubicBezTo>
                  <a:pt x="1244897" y="0"/>
                  <a:pt x="1151808" y="27397"/>
                  <a:pt x="1233996" y="0"/>
                </a:cubicBezTo>
                <a:cubicBezTo>
                  <a:pt x="1242874" y="2959"/>
                  <a:pt x="1252259" y="4693"/>
                  <a:pt x="1260629" y="8878"/>
                </a:cubicBezTo>
                <a:cubicBezTo>
                  <a:pt x="1270172" y="13650"/>
                  <a:pt x="1277272" y="22887"/>
                  <a:pt x="1287262" y="26633"/>
                </a:cubicBezTo>
                <a:cubicBezTo>
                  <a:pt x="1301390" y="31931"/>
                  <a:pt x="1316854" y="32552"/>
                  <a:pt x="1331650" y="35511"/>
                </a:cubicBezTo>
                <a:cubicBezTo>
                  <a:pt x="1391881" y="75664"/>
                  <a:pt x="1369827" y="55932"/>
                  <a:pt x="1402672" y="88777"/>
                </a:cubicBezTo>
                <a:cubicBezTo>
                  <a:pt x="1424692" y="154841"/>
                  <a:pt x="1390890" y="66665"/>
                  <a:pt x="1447060" y="150921"/>
                </a:cubicBezTo>
                <a:cubicBezTo>
                  <a:pt x="1452978" y="159799"/>
                  <a:pt x="1458150" y="169223"/>
                  <a:pt x="1464815" y="177554"/>
                </a:cubicBezTo>
                <a:cubicBezTo>
                  <a:pt x="1479271" y="195624"/>
                  <a:pt x="1489431" y="199882"/>
                  <a:pt x="1509204" y="213064"/>
                </a:cubicBezTo>
                <a:cubicBezTo>
                  <a:pt x="1524985" y="260410"/>
                  <a:pt x="1505259" y="224902"/>
                  <a:pt x="1544714" y="248575"/>
                </a:cubicBezTo>
                <a:cubicBezTo>
                  <a:pt x="1551891" y="252881"/>
                  <a:pt x="1555293" y="262024"/>
                  <a:pt x="1562470" y="266330"/>
                </a:cubicBezTo>
                <a:cubicBezTo>
                  <a:pt x="1570494" y="271145"/>
                  <a:pt x="1580733" y="271023"/>
                  <a:pt x="1589103" y="275208"/>
                </a:cubicBezTo>
                <a:cubicBezTo>
                  <a:pt x="1598646" y="279980"/>
                  <a:pt x="1606193" y="288191"/>
                  <a:pt x="1615736" y="292963"/>
                </a:cubicBezTo>
                <a:cubicBezTo>
                  <a:pt x="1659489" y="314840"/>
                  <a:pt x="1626604" y="285677"/>
                  <a:pt x="1669002" y="319596"/>
                </a:cubicBezTo>
                <a:cubicBezTo>
                  <a:pt x="1682763" y="330605"/>
                  <a:pt x="1696822" y="348606"/>
                  <a:pt x="1704512" y="363985"/>
                </a:cubicBezTo>
                <a:cubicBezTo>
                  <a:pt x="1708697" y="372355"/>
                  <a:pt x="1709205" y="382248"/>
                  <a:pt x="1713390" y="390618"/>
                </a:cubicBezTo>
                <a:cubicBezTo>
                  <a:pt x="1718162" y="400161"/>
                  <a:pt x="1726373" y="407708"/>
                  <a:pt x="1731145" y="417251"/>
                </a:cubicBezTo>
                <a:cubicBezTo>
                  <a:pt x="1735330" y="425621"/>
                  <a:pt x="1735838" y="435514"/>
                  <a:pt x="1740023" y="443884"/>
                </a:cubicBezTo>
                <a:cubicBezTo>
                  <a:pt x="1744795" y="453427"/>
                  <a:pt x="1753006" y="460974"/>
                  <a:pt x="1757778" y="470517"/>
                </a:cubicBezTo>
                <a:cubicBezTo>
                  <a:pt x="1761963" y="478887"/>
                  <a:pt x="1760810" y="489843"/>
                  <a:pt x="1766656" y="497150"/>
                </a:cubicBezTo>
                <a:cubicBezTo>
                  <a:pt x="1773321" y="505481"/>
                  <a:pt x="1784411" y="508987"/>
                  <a:pt x="1793289" y="514905"/>
                </a:cubicBezTo>
                <a:cubicBezTo>
                  <a:pt x="1796248" y="523783"/>
                  <a:pt x="1796321" y="534231"/>
                  <a:pt x="1802167" y="541538"/>
                </a:cubicBezTo>
                <a:cubicBezTo>
                  <a:pt x="1808832" y="549869"/>
                  <a:pt x="1820469" y="552628"/>
                  <a:pt x="1828800" y="559293"/>
                </a:cubicBezTo>
                <a:cubicBezTo>
                  <a:pt x="1835336" y="564522"/>
                  <a:pt x="1841326" y="570513"/>
                  <a:pt x="1846555" y="577049"/>
                </a:cubicBezTo>
                <a:cubicBezTo>
                  <a:pt x="1853220" y="585381"/>
                  <a:pt x="1855262" y="598027"/>
                  <a:pt x="1864310" y="603682"/>
                </a:cubicBezTo>
                <a:cubicBezTo>
                  <a:pt x="1880181" y="613601"/>
                  <a:pt x="1899821" y="615519"/>
                  <a:pt x="1917576" y="621437"/>
                </a:cubicBezTo>
                <a:lnTo>
                  <a:pt x="1944209" y="630315"/>
                </a:lnTo>
                <a:cubicBezTo>
                  <a:pt x="1950128" y="636233"/>
                  <a:pt x="1956736" y="641534"/>
                  <a:pt x="1961965" y="648070"/>
                </a:cubicBezTo>
                <a:cubicBezTo>
                  <a:pt x="1976246" y="665921"/>
                  <a:pt x="1979379" y="674021"/>
                  <a:pt x="1988598" y="69245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7DFBBC2-AB2C-4BEB-8372-C85AEFAC7BA1}"/>
              </a:ext>
            </a:extLst>
          </p:cNvPr>
          <p:cNvCxnSpPr>
            <a:cxnSpLocks/>
          </p:cNvCxnSpPr>
          <p:nvPr/>
        </p:nvCxnSpPr>
        <p:spPr>
          <a:xfrm>
            <a:off x="6553664" y="2048769"/>
            <a:ext cx="224259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2D76F5F-87E7-42FA-96AA-1FDEA972B8EA}"/>
              </a:ext>
            </a:extLst>
          </p:cNvPr>
          <p:cNvCxnSpPr>
            <a:cxnSpLocks/>
          </p:cNvCxnSpPr>
          <p:nvPr/>
        </p:nvCxnSpPr>
        <p:spPr>
          <a:xfrm>
            <a:off x="6553664" y="2612751"/>
            <a:ext cx="224259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2BC445E-7CD6-42F1-ABE6-308FD48986B7}"/>
              </a:ext>
            </a:extLst>
          </p:cNvPr>
          <p:cNvCxnSpPr>
            <a:cxnSpLocks/>
          </p:cNvCxnSpPr>
          <p:nvPr/>
        </p:nvCxnSpPr>
        <p:spPr>
          <a:xfrm>
            <a:off x="6924048" y="1772816"/>
            <a:ext cx="0" cy="396368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ADBC0D2-515E-4A9A-A822-A0F48EC5D8C3}"/>
              </a:ext>
            </a:extLst>
          </p:cNvPr>
          <p:cNvCxnSpPr>
            <a:cxnSpLocks/>
          </p:cNvCxnSpPr>
          <p:nvPr/>
        </p:nvCxnSpPr>
        <p:spPr>
          <a:xfrm>
            <a:off x="8004163" y="1772816"/>
            <a:ext cx="6" cy="39308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D9F979A-619A-422B-B333-6A5D6B7897DA}"/>
              </a:ext>
            </a:extLst>
          </p:cNvPr>
          <p:cNvCxnSpPr>
            <a:cxnSpLocks/>
          </p:cNvCxnSpPr>
          <p:nvPr/>
        </p:nvCxnSpPr>
        <p:spPr>
          <a:xfrm>
            <a:off x="8436216" y="1772816"/>
            <a:ext cx="0" cy="393927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73ED5A3A-C12E-497F-AF6C-671EC9DE8817}"/>
              </a:ext>
            </a:extLst>
          </p:cNvPr>
          <p:cNvSpPr txBox="1"/>
          <p:nvPr/>
        </p:nvSpPr>
        <p:spPr>
          <a:xfrm>
            <a:off x="8763031" y="2735342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8DF76A7-86C4-4FA1-AA11-1A27D1EC519E}"/>
              </a:ext>
            </a:extLst>
          </p:cNvPr>
          <p:cNvSpPr txBox="1"/>
          <p:nvPr/>
        </p:nvSpPr>
        <p:spPr>
          <a:xfrm>
            <a:off x="5868144" y="1386868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Signal analogique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28B29641-70B4-4F6B-82A8-D3100E55AB30}"/>
              </a:ext>
            </a:extLst>
          </p:cNvPr>
          <p:cNvCxnSpPr>
            <a:cxnSpLocks/>
          </p:cNvCxnSpPr>
          <p:nvPr/>
        </p:nvCxnSpPr>
        <p:spPr>
          <a:xfrm flipV="1">
            <a:off x="6564008" y="4638008"/>
            <a:ext cx="0" cy="1080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58EB5DD-81F3-4179-9C75-BE1CBEA1EC5C}"/>
              </a:ext>
            </a:extLst>
          </p:cNvPr>
          <p:cNvCxnSpPr>
            <a:cxnSpLocks/>
          </p:cNvCxnSpPr>
          <p:nvPr/>
        </p:nvCxnSpPr>
        <p:spPr>
          <a:xfrm flipV="1">
            <a:off x="6564008" y="5706046"/>
            <a:ext cx="2314600" cy="12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37D61-A3BF-486B-95F7-54E10CBC0AA2}"/>
              </a:ext>
            </a:extLst>
          </p:cNvPr>
          <p:cNvSpPr txBox="1"/>
          <p:nvPr/>
        </p:nvSpPr>
        <p:spPr>
          <a:xfrm>
            <a:off x="8741342" y="5687670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BB44079-CF0C-4E82-A47F-03BEAAE7657F}"/>
              </a:ext>
            </a:extLst>
          </p:cNvPr>
          <p:cNvSpPr txBox="1"/>
          <p:nvPr/>
        </p:nvSpPr>
        <p:spPr>
          <a:xfrm>
            <a:off x="6231650" y="4207121"/>
            <a:ext cx="686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 dirty="0"/>
              <a:t>Signal </a:t>
            </a:r>
          </a:p>
          <a:p>
            <a:pPr algn="ctr"/>
            <a:r>
              <a:rPr lang="fr-FR" sz="1100" b="1" dirty="0"/>
              <a:t>logique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6DB587C-85F4-4F01-B38F-2B25DDBB805A}"/>
              </a:ext>
            </a:extLst>
          </p:cNvPr>
          <p:cNvSpPr txBox="1"/>
          <p:nvPr/>
        </p:nvSpPr>
        <p:spPr>
          <a:xfrm>
            <a:off x="6564008" y="5255622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922CE5D-65D7-4797-8226-006BCE561B9B}"/>
              </a:ext>
            </a:extLst>
          </p:cNvPr>
          <p:cNvSpPr txBox="1"/>
          <p:nvPr/>
        </p:nvSpPr>
        <p:spPr>
          <a:xfrm>
            <a:off x="7364644" y="5255622"/>
            <a:ext cx="63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0FF454F-4464-486D-922A-AC9255CE301F}"/>
              </a:ext>
            </a:extLst>
          </p:cNvPr>
          <p:cNvSpPr txBox="1"/>
          <p:nvPr/>
        </p:nvSpPr>
        <p:spPr>
          <a:xfrm>
            <a:off x="8458569" y="5255622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4680011-F13F-47A3-B8F2-5AC27FC3EEF3}"/>
              </a:ext>
            </a:extLst>
          </p:cNvPr>
          <p:cNvSpPr txBox="1"/>
          <p:nvPr/>
        </p:nvSpPr>
        <p:spPr>
          <a:xfrm>
            <a:off x="6913204" y="5255622"/>
            <a:ext cx="45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X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D1CBE01-86B8-483B-9EDF-B64A47CC7817}"/>
              </a:ext>
            </a:extLst>
          </p:cNvPr>
          <p:cNvSpPr txBox="1"/>
          <p:nvPr/>
        </p:nvSpPr>
        <p:spPr>
          <a:xfrm>
            <a:off x="8012710" y="5255622"/>
            <a:ext cx="434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X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9666B24-6361-44AB-9E99-B5F450011525}"/>
              </a:ext>
            </a:extLst>
          </p:cNvPr>
          <p:cNvCxnSpPr/>
          <p:nvPr/>
        </p:nvCxnSpPr>
        <p:spPr>
          <a:xfrm>
            <a:off x="6574853" y="5706046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DE3E7B9-1B8A-4E62-8DD6-08943C368B8A}"/>
              </a:ext>
            </a:extLst>
          </p:cNvPr>
          <p:cNvCxnSpPr>
            <a:cxnSpLocks/>
          </p:cNvCxnSpPr>
          <p:nvPr/>
        </p:nvCxnSpPr>
        <p:spPr>
          <a:xfrm>
            <a:off x="7357903" y="5085184"/>
            <a:ext cx="646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5968B5F-5C83-4FAD-8733-58A26703909A}"/>
              </a:ext>
            </a:extLst>
          </p:cNvPr>
          <p:cNvCxnSpPr/>
          <p:nvPr/>
        </p:nvCxnSpPr>
        <p:spPr>
          <a:xfrm>
            <a:off x="8436216" y="5703621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EE4F961-B5F8-4174-995C-9799F1AF8ADD}"/>
              </a:ext>
            </a:extLst>
          </p:cNvPr>
          <p:cNvCxnSpPr>
            <a:cxnSpLocks/>
          </p:cNvCxnSpPr>
          <p:nvPr/>
        </p:nvCxnSpPr>
        <p:spPr>
          <a:xfrm>
            <a:off x="6586361" y="5085184"/>
            <a:ext cx="224259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964ACF4-E657-4487-8DE5-DDE8DC6251CC}"/>
              </a:ext>
            </a:extLst>
          </p:cNvPr>
          <p:cNvCxnSpPr>
            <a:cxnSpLocks/>
          </p:cNvCxnSpPr>
          <p:nvPr/>
        </p:nvCxnSpPr>
        <p:spPr>
          <a:xfrm>
            <a:off x="7357903" y="1772816"/>
            <a:ext cx="0" cy="39308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0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/>
      <p:bldP spid="38" grpId="0"/>
      <p:bldP spid="39" grpId="0"/>
      <p:bldP spid="40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30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Communication au sein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9184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 bus de données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779A1A-BC2A-41AC-920E-1CD9DD1AABB0}"/>
              </a:ext>
            </a:extLst>
          </p:cNvPr>
          <p:cNvSpPr/>
          <p:nvPr/>
        </p:nvSpPr>
        <p:spPr>
          <a:xfrm>
            <a:off x="3491880" y="2621901"/>
            <a:ext cx="2088232" cy="2304256"/>
          </a:xfrm>
          <a:prstGeom prst="rect">
            <a:avLst/>
          </a:prstGeom>
          <a:solidFill>
            <a:srgbClr val="EB9D2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MÉMORISER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839D41-357F-4006-8563-E2310B5A1DDF}"/>
              </a:ext>
            </a:extLst>
          </p:cNvPr>
          <p:cNvSpPr/>
          <p:nvPr/>
        </p:nvSpPr>
        <p:spPr>
          <a:xfrm>
            <a:off x="3630418" y="3264289"/>
            <a:ext cx="869574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182DB8-A20F-48C3-84FD-DCA61A46277F}"/>
              </a:ext>
            </a:extLst>
          </p:cNvPr>
          <p:cNvSpPr/>
          <p:nvPr/>
        </p:nvSpPr>
        <p:spPr>
          <a:xfrm>
            <a:off x="4644008" y="3264289"/>
            <a:ext cx="792088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98032-8D6C-4F49-BA9C-9ADD452FB687}"/>
              </a:ext>
            </a:extLst>
          </p:cNvPr>
          <p:cNvSpPr/>
          <p:nvPr/>
        </p:nvSpPr>
        <p:spPr>
          <a:xfrm>
            <a:off x="6516216" y="2963235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TRANSMETTRE</a:t>
            </a:r>
          </a:p>
        </p:txBody>
      </p:sp>
      <p:cxnSp>
        <p:nvCxnSpPr>
          <p:cNvPr id="28" name="Connecteur en angle 17">
            <a:extLst>
              <a:ext uri="{FF2B5EF4-FFF2-40B4-BE49-F238E27FC236}">
                <a16:creationId xmlns:a16="http://schemas.microsoft.com/office/drawing/2014/main" id="{19897110-D18A-4250-AEB3-82359C01B2F3}"/>
              </a:ext>
            </a:extLst>
          </p:cNvPr>
          <p:cNvCxnSpPr>
            <a:endCxn id="25" idx="2"/>
          </p:cNvCxnSpPr>
          <p:nvPr/>
        </p:nvCxnSpPr>
        <p:spPr>
          <a:xfrm flipV="1">
            <a:off x="2195736" y="4632441"/>
            <a:ext cx="1869469" cy="674175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en angle 18">
            <a:extLst>
              <a:ext uri="{FF2B5EF4-FFF2-40B4-BE49-F238E27FC236}">
                <a16:creationId xmlns:a16="http://schemas.microsoft.com/office/drawing/2014/main" id="{9B757B06-D793-41D6-9FB4-2CE3F5D425E7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2195736" y="4747094"/>
            <a:ext cx="5256584" cy="559522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19">
            <a:extLst>
              <a:ext uri="{FF2B5EF4-FFF2-40B4-BE49-F238E27FC236}">
                <a16:creationId xmlns:a16="http://schemas.microsoft.com/office/drawing/2014/main" id="{9F38E878-66AF-44DD-94E5-F03336A31084}"/>
              </a:ext>
            </a:extLst>
          </p:cNvPr>
          <p:cNvCxnSpPr>
            <a:endCxn id="26" idx="2"/>
          </p:cNvCxnSpPr>
          <p:nvPr/>
        </p:nvCxnSpPr>
        <p:spPr>
          <a:xfrm flipV="1">
            <a:off x="2195736" y="4632441"/>
            <a:ext cx="2844316" cy="674175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8796F1-A58A-42CE-A0A1-E9A28FBBE153}"/>
              </a:ext>
            </a:extLst>
          </p:cNvPr>
          <p:cNvSpPr/>
          <p:nvPr/>
        </p:nvSpPr>
        <p:spPr>
          <a:xfrm>
            <a:off x="755576" y="2132856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79CEC3A-52CD-46DC-9DDF-DB872BB904B4}"/>
              </a:ext>
            </a:extLst>
          </p:cNvPr>
          <p:cNvSpPr txBox="1"/>
          <p:nvPr/>
        </p:nvSpPr>
        <p:spPr>
          <a:xfrm>
            <a:off x="2274829" y="543078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14FC5E9-21B6-4B64-880D-73557470B028}"/>
              </a:ext>
            </a:extLst>
          </p:cNvPr>
          <p:cNvSpPr txBox="1"/>
          <p:nvPr/>
        </p:nvSpPr>
        <p:spPr>
          <a:xfrm>
            <a:off x="4457841" y="5313749"/>
            <a:ext cx="3642551" cy="612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 de transférer les données traitées ou à traiter / bus bidirectionnel</a:t>
            </a:r>
          </a:p>
        </p:txBody>
      </p:sp>
    </p:spTree>
    <p:extLst>
      <p:ext uri="{BB962C8B-B14F-4D97-AF65-F5344CB8AC3E}">
        <p14:creationId xmlns:p14="http://schemas.microsoft.com/office/powerpoint/2010/main" val="396490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31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Communication au sein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9184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 bus de contrôle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B9E9D3-1F6E-428D-8783-FAB7810D125C}"/>
              </a:ext>
            </a:extLst>
          </p:cNvPr>
          <p:cNvSpPr/>
          <p:nvPr/>
        </p:nvSpPr>
        <p:spPr>
          <a:xfrm>
            <a:off x="3491880" y="2619963"/>
            <a:ext cx="2088232" cy="2304256"/>
          </a:xfrm>
          <a:prstGeom prst="rect">
            <a:avLst/>
          </a:prstGeom>
          <a:solidFill>
            <a:srgbClr val="EB9D2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MÉMORISER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C06F3-FA72-490F-8F45-F0533D3EAB94}"/>
              </a:ext>
            </a:extLst>
          </p:cNvPr>
          <p:cNvSpPr/>
          <p:nvPr/>
        </p:nvSpPr>
        <p:spPr>
          <a:xfrm>
            <a:off x="3630418" y="3262351"/>
            <a:ext cx="869574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620EA-22ED-4CAA-B32F-6AA9C01F51B4}"/>
              </a:ext>
            </a:extLst>
          </p:cNvPr>
          <p:cNvSpPr/>
          <p:nvPr/>
        </p:nvSpPr>
        <p:spPr>
          <a:xfrm>
            <a:off x="4644008" y="3262351"/>
            <a:ext cx="792088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DCE40-4E67-47CB-ACE6-E73016EE06C5}"/>
              </a:ext>
            </a:extLst>
          </p:cNvPr>
          <p:cNvSpPr/>
          <p:nvPr/>
        </p:nvSpPr>
        <p:spPr>
          <a:xfrm>
            <a:off x="6516216" y="2961297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TRANSMETTRE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43112-EB7F-47C3-8875-3F5B050836B8}"/>
              </a:ext>
            </a:extLst>
          </p:cNvPr>
          <p:cNvSpPr/>
          <p:nvPr/>
        </p:nvSpPr>
        <p:spPr>
          <a:xfrm>
            <a:off x="755576" y="2130918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TRAITER</a:t>
            </a:r>
          </a:p>
        </p:txBody>
      </p:sp>
      <p:cxnSp>
        <p:nvCxnSpPr>
          <p:cNvPr id="21" name="Connecteur en angle 18">
            <a:extLst>
              <a:ext uri="{FF2B5EF4-FFF2-40B4-BE49-F238E27FC236}">
                <a16:creationId xmlns:a16="http://schemas.microsoft.com/office/drawing/2014/main" id="{B3B946F3-6696-4289-A07C-61F0F7A5858F}"/>
              </a:ext>
            </a:extLst>
          </p:cNvPr>
          <p:cNvCxnSpPr>
            <a:cxnSpLocks/>
          </p:cNvCxnSpPr>
          <p:nvPr/>
        </p:nvCxnSpPr>
        <p:spPr>
          <a:xfrm flipV="1">
            <a:off x="2392054" y="4630504"/>
            <a:ext cx="1705047" cy="674174"/>
          </a:xfrm>
          <a:prstGeom prst="bentConnector3">
            <a:avLst>
              <a:gd name="adj1" fmla="val 99984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19">
            <a:extLst>
              <a:ext uri="{FF2B5EF4-FFF2-40B4-BE49-F238E27FC236}">
                <a16:creationId xmlns:a16="http://schemas.microsoft.com/office/drawing/2014/main" id="{13208FF2-4E4A-4ED5-88DD-03C6508DB38F}"/>
              </a:ext>
            </a:extLst>
          </p:cNvPr>
          <p:cNvCxnSpPr/>
          <p:nvPr/>
        </p:nvCxnSpPr>
        <p:spPr>
          <a:xfrm flipV="1">
            <a:off x="4173902" y="4745156"/>
            <a:ext cx="3278418" cy="560266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0">
            <a:extLst>
              <a:ext uri="{FF2B5EF4-FFF2-40B4-BE49-F238E27FC236}">
                <a16:creationId xmlns:a16="http://schemas.microsoft.com/office/drawing/2014/main" id="{F5AAC348-E510-4E76-BA7D-76952B6303BA}"/>
              </a:ext>
            </a:extLst>
          </p:cNvPr>
          <p:cNvCxnSpPr>
            <a:cxnSpLocks/>
          </p:cNvCxnSpPr>
          <p:nvPr/>
        </p:nvCxnSpPr>
        <p:spPr>
          <a:xfrm flipV="1">
            <a:off x="2195736" y="4630503"/>
            <a:ext cx="2844316" cy="674175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B0A04A07-1366-4FB3-A41B-4F820E7ECDEE}"/>
              </a:ext>
            </a:extLst>
          </p:cNvPr>
          <p:cNvSpPr txBox="1"/>
          <p:nvPr/>
        </p:nvSpPr>
        <p:spPr>
          <a:xfrm>
            <a:off x="2265213" y="555405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contrôle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B700C3-F19E-4B3E-BE54-4962ABBA8F27}"/>
              </a:ext>
            </a:extLst>
          </p:cNvPr>
          <p:cNvSpPr txBox="1"/>
          <p:nvPr/>
        </p:nvSpPr>
        <p:spPr>
          <a:xfrm>
            <a:off x="4457841" y="5296800"/>
            <a:ext cx="4074599" cy="88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 l’échange entre composants d’informations de contrôle (commande, interruption, horloges) / bus bidirectionnel</a:t>
            </a:r>
          </a:p>
        </p:txBody>
      </p:sp>
    </p:spTree>
    <p:extLst>
      <p:ext uri="{BB962C8B-B14F-4D97-AF65-F5344CB8AC3E}">
        <p14:creationId xmlns:p14="http://schemas.microsoft.com/office/powerpoint/2010/main" val="18293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32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Fonctions principales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au sein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Architectures internes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364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33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Architectures internes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9184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Architecture générale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72ADAC-B189-4FAB-86AD-9CEE083F5C88}"/>
              </a:ext>
            </a:extLst>
          </p:cNvPr>
          <p:cNvSpPr/>
          <p:nvPr/>
        </p:nvSpPr>
        <p:spPr>
          <a:xfrm>
            <a:off x="755576" y="2033468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FF774-F7A6-401E-BEC3-64A413050550}"/>
              </a:ext>
            </a:extLst>
          </p:cNvPr>
          <p:cNvSpPr/>
          <p:nvPr/>
        </p:nvSpPr>
        <p:spPr>
          <a:xfrm>
            <a:off x="3630418" y="3098577"/>
            <a:ext cx="869574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B949A2-2103-47C8-A0F5-0570CAFEE46D}"/>
              </a:ext>
            </a:extLst>
          </p:cNvPr>
          <p:cNvSpPr/>
          <p:nvPr/>
        </p:nvSpPr>
        <p:spPr>
          <a:xfrm>
            <a:off x="4612162" y="3098577"/>
            <a:ext cx="895942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E14A8D-4DE9-42B3-AB70-5954EF7D71FA}"/>
              </a:ext>
            </a:extLst>
          </p:cNvPr>
          <p:cNvSpPr/>
          <p:nvPr/>
        </p:nvSpPr>
        <p:spPr>
          <a:xfrm>
            <a:off x="6516216" y="3007863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ENTRÉES</a:t>
            </a:r>
          </a:p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SORTIES</a:t>
            </a:r>
          </a:p>
        </p:txBody>
      </p:sp>
      <p:cxnSp>
        <p:nvCxnSpPr>
          <p:cNvPr id="28" name="Connecteur en angle 18">
            <a:extLst>
              <a:ext uri="{FF2B5EF4-FFF2-40B4-BE49-F238E27FC236}">
                <a16:creationId xmlns:a16="http://schemas.microsoft.com/office/drawing/2014/main" id="{54BC9A59-E5EB-49B3-A958-B7B0C88E2A8F}"/>
              </a:ext>
            </a:extLst>
          </p:cNvPr>
          <p:cNvCxnSpPr>
            <a:endCxn id="25" idx="0"/>
          </p:cNvCxnSpPr>
          <p:nvPr/>
        </p:nvCxnSpPr>
        <p:spPr>
          <a:xfrm>
            <a:off x="2195736" y="2462270"/>
            <a:ext cx="1869469" cy="636307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en angle 19">
            <a:extLst>
              <a:ext uri="{FF2B5EF4-FFF2-40B4-BE49-F238E27FC236}">
                <a16:creationId xmlns:a16="http://schemas.microsoft.com/office/drawing/2014/main" id="{17D9A27B-29A6-4E89-B7CC-869E58D44ADE}"/>
              </a:ext>
            </a:extLst>
          </p:cNvPr>
          <p:cNvCxnSpPr>
            <a:endCxn id="27" idx="0"/>
          </p:cNvCxnSpPr>
          <p:nvPr/>
        </p:nvCxnSpPr>
        <p:spPr>
          <a:xfrm>
            <a:off x="4065205" y="2462270"/>
            <a:ext cx="3387115" cy="545593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0">
            <a:extLst>
              <a:ext uri="{FF2B5EF4-FFF2-40B4-BE49-F238E27FC236}">
                <a16:creationId xmlns:a16="http://schemas.microsoft.com/office/drawing/2014/main" id="{8FF64518-5A89-4E86-B2CF-66C6EDAB19DF}"/>
              </a:ext>
            </a:extLst>
          </p:cNvPr>
          <p:cNvCxnSpPr>
            <a:endCxn id="26" idx="0"/>
          </p:cNvCxnSpPr>
          <p:nvPr/>
        </p:nvCxnSpPr>
        <p:spPr>
          <a:xfrm>
            <a:off x="3742538" y="2461526"/>
            <a:ext cx="1317595" cy="637051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22">
            <a:extLst>
              <a:ext uri="{FF2B5EF4-FFF2-40B4-BE49-F238E27FC236}">
                <a16:creationId xmlns:a16="http://schemas.microsoft.com/office/drawing/2014/main" id="{1F373B02-1779-4456-B185-95C27053E199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327589" y="4466729"/>
            <a:ext cx="1737616" cy="884516"/>
          </a:xfrm>
          <a:prstGeom prst="bentConnector2">
            <a:avLst/>
          </a:prstGeom>
          <a:ln w="57150">
            <a:solidFill>
              <a:srgbClr val="00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23">
            <a:extLst>
              <a:ext uri="{FF2B5EF4-FFF2-40B4-BE49-F238E27FC236}">
                <a16:creationId xmlns:a16="http://schemas.microsoft.com/office/drawing/2014/main" id="{6977CDE5-8745-4EA1-A250-083F47029758}"/>
              </a:ext>
            </a:extLst>
          </p:cNvPr>
          <p:cNvCxnSpPr>
            <a:endCxn id="27" idx="2"/>
          </p:cNvCxnSpPr>
          <p:nvPr/>
        </p:nvCxnSpPr>
        <p:spPr>
          <a:xfrm flipV="1">
            <a:off x="4173902" y="4791722"/>
            <a:ext cx="3278418" cy="560266"/>
          </a:xfrm>
          <a:prstGeom prst="bentConnector2">
            <a:avLst/>
          </a:prstGeom>
          <a:ln w="57150">
            <a:solidFill>
              <a:srgbClr val="00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ngle 24">
            <a:extLst>
              <a:ext uri="{FF2B5EF4-FFF2-40B4-BE49-F238E27FC236}">
                <a16:creationId xmlns:a16="http://schemas.microsoft.com/office/drawing/2014/main" id="{E181A28D-FDF6-4599-8604-5B9740A2581F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88453" y="4466729"/>
            <a:ext cx="2871680" cy="884516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1">
            <a:extLst>
              <a:ext uri="{FF2B5EF4-FFF2-40B4-BE49-F238E27FC236}">
                <a16:creationId xmlns:a16="http://schemas.microsoft.com/office/drawing/2014/main" id="{700F9CDD-53D1-4BF0-9DEF-4BA8C13A1623}"/>
              </a:ext>
            </a:extLst>
          </p:cNvPr>
          <p:cNvCxnSpPr>
            <a:cxnSpLocks/>
          </p:cNvCxnSpPr>
          <p:nvPr/>
        </p:nvCxnSpPr>
        <p:spPr>
          <a:xfrm flipV="1">
            <a:off x="2204550" y="4454149"/>
            <a:ext cx="1632538" cy="620578"/>
          </a:xfrm>
          <a:prstGeom prst="bentConnector3">
            <a:avLst>
              <a:gd name="adj1" fmla="val 100029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2">
            <a:extLst>
              <a:ext uri="{FF2B5EF4-FFF2-40B4-BE49-F238E27FC236}">
                <a16:creationId xmlns:a16="http://schemas.microsoft.com/office/drawing/2014/main" id="{6F2B0493-E025-4802-B7E3-BEDDB665BFDB}"/>
              </a:ext>
            </a:extLst>
          </p:cNvPr>
          <p:cNvCxnSpPr>
            <a:cxnSpLocks/>
          </p:cNvCxnSpPr>
          <p:nvPr/>
        </p:nvCxnSpPr>
        <p:spPr>
          <a:xfrm flipV="1">
            <a:off x="2204550" y="4768463"/>
            <a:ext cx="4864689" cy="312068"/>
          </a:xfrm>
          <a:prstGeom prst="bentConnector3">
            <a:avLst>
              <a:gd name="adj1" fmla="val 100003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3">
            <a:extLst>
              <a:ext uri="{FF2B5EF4-FFF2-40B4-BE49-F238E27FC236}">
                <a16:creationId xmlns:a16="http://schemas.microsoft.com/office/drawing/2014/main" id="{4E8C0ACB-6FEF-4BD9-AB6E-23857C385547}"/>
              </a:ext>
            </a:extLst>
          </p:cNvPr>
          <p:cNvCxnSpPr>
            <a:cxnSpLocks/>
          </p:cNvCxnSpPr>
          <p:nvPr/>
        </p:nvCxnSpPr>
        <p:spPr>
          <a:xfrm flipV="1">
            <a:off x="2204550" y="4452319"/>
            <a:ext cx="2599580" cy="619536"/>
          </a:xfrm>
          <a:prstGeom prst="bentConnector3">
            <a:avLst>
              <a:gd name="adj1" fmla="val 100201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318960F-B244-4C36-90AB-9D316AD35EE2}"/>
              </a:ext>
            </a:extLst>
          </p:cNvPr>
          <p:cNvSpPr txBox="1"/>
          <p:nvPr/>
        </p:nvSpPr>
        <p:spPr>
          <a:xfrm>
            <a:off x="2204550" y="2077613"/>
            <a:ext cx="219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d’adresses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61A2729-491A-4A1C-A39B-F48BF975D8B8}"/>
              </a:ext>
            </a:extLst>
          </p:cNvPr>
          <p:cNvSpPr txBox="1"/>
          <p:nvPr/>
        </p:nvSpPr>
        <p:spPr>
          <a:xfrm>
            <a:off x="2233714" y="4382120"/>
            <a:ext cx="126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contrôle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A059088-A569-48B2-9A4C-63AA11198966}"/>
              </a:ext>
            </a:extLst>
          </p:cNvPr>
          <p:cNvSpPr txBox="1"/>
          <p:nvPr/>
        </p:nvSpPr>
        <p:spPr>
          <a:xfrm>
            <a:off x="2434328" y="537321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données</a:t>
            </a:r>
          </a:p>
        </p:txBody>
      </p:sp>
    </p:spTree>
    <p:extLst>
      <p:ext uri="{BB962C8B-B14F-4D97-AF65-F5344CB8AC3E}">
        <p14:creationId xmlns:p14="http://schemas.microsoft.com/office/powerpoint/2010/main" val="98448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34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Architectures internes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9184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Architecture de Von Neumann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72ADAC-B189-4FAB-86AD-9CEE083F5C88}"/>
              </a:ext>
            </a:extLst>
          </p:cNvPr>
          <p:cNvSpPr/>
          <p:nvPr/>
        </p:nvSpPr>
        <p:spPr>
          <a:xfrm>
            <a:off x="755576" y="2033468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FF774-F7A6-401E-BEC3-64A413050550}"/>
              </a:ext>
            </a:extLst>
          </p:cNvPr>
          <p:cNvSpPr/>
          <p:nvPr/>
        </p:nvSpPr>
        <p:spPr>
          <a:xfrm>
            <a:off x="3630418" y="3098577"/>
            <a:ext cx="869574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B949A2-2103-47C8-A0F5-0570CAFEE46D}"/>
              </a:ext>
            </a:extLst>
          </p:cNvPr>
          <p:cNvSpPr/>
          <p:nvPr/>
        </p:nvSpPr>
        <p:spPr>
          <a:xfrm>
            <a:off x="4612162" y="3098577"/>
            <a:ext cx="895942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cxnSp>
        <p:nvCxnSpPr>
          <p:cNvPr id="28" name="Connecteur en angle 18">
            <a:extLst>
              <a:ext uri="{FF2B5EF4-FFF2-40B4-BE49-F238E27FC236}">
                <a16:creationId xmlns:a16="http://schemas.microsoft.com/office/drawing/2014/main" id="{54BC9A59-E5EB-49B3-A958-B7B0C88E2A8F}"/>
              </a:ext>
            </a:extLst>
          </p:cNvPr>
          <p:cNvCxnSpPr>
            <a:endCxn id="25" idx="0"/>
          </p:cNvCxnSpPr>
          <p:nvPr/>
        </p:nvCxnSpPr>
        <p:spPr>
          <a:xfrm>
            <a:off x="2195736" y="2462270"/>
            <a:ext cx="1869469" cy="636307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0">
            <a:extLst>
              <a:ext uri="{FF2B5EF4-FFF2-40B4-BE49-F238E27FC236}">
                <a16:creationId xmlns:a16="http://schemas.microsoft.com/office/drawing/2014/main" id="{8FF64518-5A89-4E86-B2CF-66C6EDAB19DF}"/>
              </a:ext>
            </a:extLst>
          </p:cNvPr>
          <p:cNvCxnSpPr>
            <a:endCxn id="26" idx="0"/>
          </p:cNvCxnSpPr>
          <p:nvPr/>
        </p:nvCxnSpPr>
        <p:spPr>
          <a:xfrm>
            <a:off x="3742538" y="2461526"/>
            <a:ext cx="1317595" cy="637051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22">
            <a:extLst>
              <a:ext uri="{FF2B5EF4-FFF2-40B4-BE49-F238E27FC236}">
                <a16:creationId xmlns:a16="http://schemas.microsoft.com/office/drawing/2014/main" id="{1F373B02-1779-4456-B185-95C27053E199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327589" y="4466729"/>
            <a:ext cx="1737616" cy="884516"/>
          </a:xfrm>
          <a:prstGeom prst="bentConnector2">
            <a:avLst/>
          </a:prstGeom>
          <a:ln w="57150">
            <a:solidFill>
              <a:srgbClr val="00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ngle 24">
            <a:extLst>
              <a:ext uri="{FF2B5EF4-FFF2-40B4-BE49-F238E27FC236}">
                <a16:creationId xmlns:a16="http://schemas.microsoft.com/office/drawing/2014/main" id="{E181A28D-FDF6-4599-8604-5B9740A2581F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88453" y="4466729"/>
            <a:ext cx="2871680" cy="884516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1">
            <a:extLst>
              <a:ext uri="{FF2B5EF4-FFF2-40B4-BE49-F238E27FC236}">
                <a16:creationId xmlns:a16="http://schemas.microsoft.com/office/drawing/2014/main" id="{700F9CDD-53D1-4BF0-9DEF-4BA8C13A1623}"/>
              </a:ext>
            </a:extLst>
          </p:cNvPr>
          <p:cNvCxnSpPr>
            <a:cxnSpLocks/>
          </p:cNvCxnSpPr>
          <p:nvPr/>
        </p:nvCxnSpPr>
        <p:spPr>
          <a:xfrm flipV="1">
            <a:off x="2204550" y="4454149"/>
            <a:ext cx="1632538" cy="620578"/>
          </a:xfrm>
          <a:prstGeom prst="bentConnector3">
            <a:avLst>
              <a:gd name="adj1" fmla="val 100029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3">
            <a:extLst>
              <a:ext uri="{FF2B5EF4-FFF2-40B4-BE49-F238E27FC236}">
                <a16:creationId xmlns:a16="http://schemas.microsoft.com/office/drawing/2014/main" id="{4E8C0ACB-6FEF-4BD9-AB6E-23857C385547}"/>
              </a:ext>
            </a:extLst>
          </p:cNvPr>
          <p:cNvCxnSpPr>
            <a:cxnSpLocks/>
          </p:cNvCxnSpPr>
          <p:nvPr/>
        </p:nvCxnSpPr>
        <p:spPr>
          <a:xfrm flipV="1">
            <a:off x="2204550" y="4452319"/>
            <a:ext cx="2599580" cy="619536"/>
          </a:xfrm>
          <a:prstGeom prst="bentConnector3">
            <a:avLst>
              <a:gd name="adj1" fmla="val 100201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318960F-B244-4C36-90AB-9D316AD35EE2}"/>
              </a:ext>
            </a:extLst>
          </p:cNvPr>
          <p:cNvSpPr txBox="1"/>
          <p:nvPr/>
        </p:nvSpPr>
        <p:spPr>
          <a:xfrm>
            <a:off x="2204550" y="2077613"/>
            <a:ext cx="219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d’adresses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61A2729-491A-4A1C-A39B-F48BF975D8B8}"/>
              </a:ext>
            </a:extLst>
          </p:cNvPr>
          <p:cNvSpPr txBox="1"/>
          <p:nvPr/>
        </p:nvSpPr>
        <p:spPr>
          <a:xfrm>
            <a:off x="2233714" y="4382120"/>
            <a:ext cx="126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contrôle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A059088-A569-48B2-9A4C-63AA11198966}"/>
              </a:ext>
            </a:extLst>
          </p:cNvPr>
          <p:cNvSpPr txBox="1"/>
          <p:nvPr/>
        </p:nvSpPr>
        <p:spPr>
          <a:xfrm>
            <a:off x="2434328" y="537321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données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D5C4A440-B7E9-4E78-8403-345A7722B831}"/>
              </a:ext>
            </a:extLst>
          </p:cNvPr>
          <p:cNvSpPr txBox="1">
            <a:spLocks noChangeArrowheads="1"/>
          </p:cNvSpPr>
          <p:nvPr/>
        </p:nvSpPr>
        <p:spPr>
          <a:xfrm>
            <a:off x="5652120" y="2837113"/>
            <a:ext cx="3360712" cy="196003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85750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La plus utilisée de nos jours</a:t>
            </a:r>
          </a:p>
          <a:p>
            <a:pPr marL="285750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 seul espace adressable / un seul bus de données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Architecture simple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Limitant la rapidité de fonctionnement</a:t>
            </a:r>
          </a:p>
        </p:txBody>
      </p:sp>
    </p:spTree>
    <p:extLst>
      <p:ext uri="{BB962C8B-B14F-4D97-AF65-F5344CB8AC3E}">
        <p14:creationId xmlns:p14="http://schemas.microsoft.com/office/powerpoint/2010/main" val="380415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35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Architectures internes d’un microcontrôleur</a:t>
            </a:r>
            <a:endParaRPr lang="fr-FR" sz="2800" b="1" cap="small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9184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Architecture de Harvard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C00F05-1DF4-4FDA-B806-9EDA0CDB9C6D}"/>
              </a:ext>
            </a:extLst>
          </p:cNvPr>
          <p:cNvSpPr/>
          <p:nvPr/>
        </p:nvSpPr>
        <p:spPr>
          <a:xfrm>
            <a:off x="2230370" y="2033468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3F5E3-0CB8-47AC-A2F8-DD4635B13C4D}"/>
              </a:ext>
            </a:extLst>
          </p:cNvPr>
          <p:cNvSpPr/>
          <p:nvPr/>
        </p:nvSpPr>
        <p:spPr>
          <a:xfrm>
            <a:off x="4860032" y="3098577"/>
            <a:ext cx="869574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C07C0C-6FAC-4A13-A02B-2BA07E521AD9}"/>
              </a:ext>
            </a:extLst>
          </p:cNvPr>
          <p:cNvSpPr/>
          <p:nvPr/>
        </p:nvSpPr>
        <p:spPr>
          <a:xfrm>
            <a:off x="179512" y="3135361"/>
            <a:ext cx="895942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cxnSp>
        <p:nvCxnSpPr>
          <p:cNvPr id="23" name="Connecteur en angle 18">
            <a:extLst>
              <a:ext uri="{FF2B5EF4-FFF2-40B4-BE49-F238E27FC236}">
                <a16:creationId xmlns:a16="http://schemas.microsoft.com/office/drawing/2014/main" id="{C3B2613E-3EEE-4ADA-B39B-D66A52737995}"/>
              </a:ext>
            </a:extLst>
          </p:cNvPr>
          <p:cNvCxnSpPr>
            <a:endCxn id="20" idx="0"/>
          </p:cNvCxnSpPr>
          <p:nvPr/>
        </p:nvCxnSpPr>
        <p:spPr>
          <a:xfrm>
            <a:off x="3707904" y="2462270"/>
            <a:ext cx="1586915" cy="636307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2">
            <a:extLst>
              <a:ext uri="{FF2B5EF4-FFF2-40B4-BE49-F238E27FC236}">
                <a16:creationId xmlns:a16="http://schemas.microsoft.com/office/drawing/2014/main" id="{15A08D95-013B-4DD0-B858-FFE084643047}"/>
              </a:ext>
            </a:extLst>
          </p:cNvPr>
          <p:cNvCxnSpPr>
            <a:endCxn id="20" idx="2"/>
          </p:cNvCxnSpPr>
          <p:nvPr/>
        </p:nvCxnSpPr>
        <p:spPr>
          <a:xfrm flipV="1">
            <a:off x="3670530" y="4466729"/>
            <a:ext cx="1624289" cy="884516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en angle 31">
            <a:extLst>
              <a:ext uri="{FF2B5EF4-FFF2-40B4-BE49-F238E27FC236}">
                <a16:creationId xmlns:a16="http://schemas.microsoft.com/office/drawing/2014/main" id="{BC57BA3B-B4C1-42B9-B4A6-1039AEF4DA5C}"/>
              </a:ext>
            </a:extLst>
          </p:cNvPr>
          <p:cNvCxnSpPr/>
          <p:nvPr/>
        </p:nvCxnSpPr>
        <p:spPr>
          <a:xfrm flipV="1">
            <a:off x="2937017" y="4466729"/>
            <a:ext cx="2571087" cy="1595280"/>
          </a:xfrm>
          <a:prstGeom prst="bentConnector3">
            <a:avLst>
              <a:gd name="adj1" fmla="val 100172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33">
            <a:extLst>
              <a:ext uri="{FF2B5EF4-FFF2-40B4-BE49-F238E27FC236}">
                <a16:creationId xmlns:a16="http://schemas.microsoft.com/office/drawing/2014/main" id="{BBBF7550-E008-4297-855A-922F531A0462}"/>
              </a:ext>
            </a:extLst>
          </p:cNvPr>
          <p:cNvCxnSpPr>
            <a:endCxn id="19" idx="2"/>
          </p:cNvCxnSpPr>
          <p:nvPr/>
        </p:nvCxnSpPr>
        <p:spPr>
          <a:xfrm>
            <a:off x="395536" y="4503513"/>
            <a:ext cx="2554914" cy="986339"/>
          </a:xfrm>
          <a:prstGeom prst="bentConnector4">
            <a:avLst>
              <a:gd name="adj1" fmla="val -521"/>
              <a:gd name="adj2" fmla="val 157942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A8EE655-E20B-45ED-A07D-E697A6D19C29}"/>
              </a:ext>
            </a:extLst>
          </p:cNvPr>
          <p:cNvSpPr txBox="1"/>
          <p:nvPr/>
        </p:nvSpPr>
        <p:spPr>
          <a:xfrm>
            <a:off x="3491880" y="2060848"/>
            <a:ext cx="24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d’adresses 2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169F8A1-F67E-4886-888F-9C3713CE6950}"/>
              </a:ext>
            </a:extLst>
          </p:cNvPr>
          <p:cNvSpPr txBox="1"/>
          <p:nvPr/>
        </p:nvSpPr>
        <p:spPr>
          <a:xfrm>
            <a:off x="2950450" y="5683687"/>
            <a:ext cx="257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contrôle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EDCE1EC-A5DB-4CC5-B6D2-135CC77163A6}"/>
              </a:ext>
            </a:extLst>
          </p:cNvPr>
          <p:cNvSpPr txBox="1"/>
          <p:nvPr/>
        </p:nvSpPr>
        <p:spPr>
          <a:xfrm>
            <a:off x="3809695" y="466533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</a:t>
            </a:r>
          </a:p>
          <a:p>
            <a:pPr algn="ctr"/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2</a:t>
            </a:r>
          </a:p>
        </p:txBody>
      </p:sp>
      <p:cxnSp>
        <p:nvCxnSpPr>
          <p:cNvPr id="42" name="Connecteur en angle 27">
            <a:extLst>
              <a:ext uri="{FF2B5EF4-FFF2-40B4-BE49-F238E27FC236}">
                <a16:creationId xmlns:a16="http://schemas.microsoft.com/office/drawing/2014/main" id="{10B4F786-EA57-4C1E-AA07-4F4763410154}"/>
              </a:ext>
            </a:extLst>
          </p:cNvPr>
          <p:cNvCxnSpPr>
            <a:endCxn id="21" idx="2"/>
          </p:cNvCxnSpPr>
          <p:nvPr/>
        </p:nvCxnSpPr>
        <p:spPr>
          <a:xfrm rot="10800000">
            <a:off x="627484" y="4503513"/>
            <a:ext cx="1602887" cy="847732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6260935-6FF8-4E14-9C4F-CD51FAC28FCA}"/>
              </a:ext>
            </a:extLst>
          </p:cNvPr>
          <p:cNvSpPr txBox="1"/>
          <p:nvPr/>
        </p:nvSpPr>
        <p:spPr>
          <a:xfrm>
            <a:off x="794780" y="466533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</a:t>
            </a:r>
          </a:p>
          <a:p>
            <a:pPr algn="ctr"/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ACFEB86-AC4E-4A20-B3D3-097D0F3A5AD4}"/>
              </a:ext>
            </a:extLst>
          </p:cNvPr>
          <p:cNvSpPr txBox="1"/>
          <p:nvPr/>
        </p:nvSpPr>
        <p:spPr>
          <a:xfrm>
            <a:off x="35496" y="2060848"/>
            <a:ext cx="24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d’adresses 1</a:t>
            </a:r>
          </a:p>
        </p:txBody>
      </p:sp>
      <p:cxnSp>
        <p:nvCxnSpPr>
          <p:cNvPr id="45" name="Connecteur en angle 44">
            <a:extLst>
              <a:ext uri="{FF2B5EF4-FFF2-40B4-BE49-F238E27FC236}">
                <a16:creationId xmlns:a16="http://schemas.microsoft.com/office/drawing/2014/main" id="{1A26CFCA-7B09-4D89-8801-9C1E5DE0F420}"/>
              </a:ext>
            </a:extLst>
          </p:cNvPr>
          <p:cNvCxnSpPr/>
          <p:nvPr/>
        </p:nvCxnSpPr>
        <p:spPr>
          <a:xfrm rot="10800000" flipV="1">
            <a:off x="635276" y="2462269"/>
            <a:ext cx="1595094" cy="673091"/>
          </a:xfrm>
          <a:prstGeom prst="bentConnector3">
            <a:avLst>
              <a:gd name="adj1" fmla="val 100160"/>
            </a:avLst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3">
            <a:extLst>
              <a:ext uri="{FF2B5EF4-FFF2-40B4-BE49-F238E27FC236}">
                <a16:creationId xmlns:a16="http://schemas.microsoft.com/office/drawing/2014/main" id="{81C13F47-199F-4755-82CC-82E85401E98B}"/>
              </a:ext>
            </a:extLst>
          </p:cNvPr>
          <p:cNvSpPr txBox="1">
            <a:spLocks noChangeArrowheads="1"/>
          </p:cNvSpPr>
          <p:nvPr/>
        </p:nvSpPr>
        <p:spPr>
          <a:xfrm>
            <a:off x="5652120" y="2276872"/>
            <a:ext cx="3489045" cy="226129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Moins répandue</a:t>
            </a:r>
          </a:p>
          <a:p>
            <a:pPr marL="27432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Séparation physique programme et données</a:t>
            </a:r>
          </a:p>
          <a:p>
            <a:pPr marL="731520" lvl="1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Architecture plus complexe</a:t>
            </a:r>
          </a:p>
          <a:p>
            <a:pPr marL="731520" lvl="1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Rapidité de fonctionnement</a:t>
            </a:r>
          </a:p>
          <a:p>
            <a:pPr marL="731520" lvl="1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Meilleure protection du programme</a:t>
            </a:r>
          </a:p>
        </p:txBody>
      </p:sp>
    </p:spTree>
    <p:extLst>
      <p:ext uri="{BB962C8B-B14F-4D97-AF65-F5344CB8AC3E}">
        <p14:creationId xmlns:p14="http://schemas.microsoft.com/office/powerpoint/2010/main" val="2980899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36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Architectures internes d’un microcontrôleur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1267568"/>
          </a:xfrm>
          <a:prstGeom prst="rect">
            <a:avLst/>
          </a:prstGeom>
          <a:ln>
            <a:noFill/>
          </a:ln>
        </p:spPr>
        <p:txBody>
          <a:bodyPr vert="horz">
            <a:norm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Architecture de Harvard ou de Von Neumann ?</a:t>
            </a:r>
          </a:p>
          <a:p>
            <a:pPr marL="285750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Déterminer le type d’architecture du microcontrôleur Atmega328P d’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Atmel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0" t="15784" r="21495" b="4797"/>
          <a:stretch/>
        </p:blipFill>
        <p:spPr bwMode="auto">
          <a:xfrm>
            <a:off x="772487" y="2702121"/>
            <a:ext cx="2818720" cy="342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2" t="32519" r="28746" b="46027"/>
          <a:stretch/>
        </p:blipFill>
        <p:spPr bwMode="auto">
          <a:xfrm>
            <a:off x="3910478" y="3301626"/>
            <a:ext cx="397525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27584" y="3429000"/>
            <a:ext cx="2304256" cy="7541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lèche droite 10"/>
          <p:cNvSpPr/>
          <p:nvPr/>
        </p:nvSpPr>
        <p:spPr>
          <a:xfrm>
            <a:off x="3288520" y="3626057"/>
            <a:ext cx="400523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988982" y="551384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données</a:t>
            </a:r>
          </a:p>
        </p:txBody>
      </p:sp>
      <p:cxnSp>
        <p:nvCxnSpPr>
          <p:cNvPr id="13" name="Connecteur droit avec flèche 12"/>
          <p:cNvCxnSpPr>
            <a:stCxn id="12" idx="0"/>
          </p:cNvCxnSpPr>
          <p:nvPr/>
        </p:nvCxnSpPr>
        <p:spPr>
          <a:xfrm flipV="1">
            <a:off x="4676029" y="5103827"/>
            <a:ext cx="188621" cy="410020"/>
          </a:xfrm>
          <a:prstGeom prst="straightConnector1">
            <a:avLst/>
          </a:prstGeom>
          <a:ln w="381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740041" y="294228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programme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H="1">
            <a:off x="6133829" y="3269350"/>
            <a:ext cx="1341111" cy="642793"/>
          </a:xfrm>
          <a:prstGeom prst="straightConnector1">
            <a:avLst/>
          </a:prstGeom>
          <a:ln w="381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02609" y="2930398"/>
            <a:ext cx="4662441" cy="28912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935304" y="2045366"/>
            <a:ext cx="1928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Architecture </a:t>
            </a:r>
          </a:p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de type Harvard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6" r="15795"/>
          <a:stretch/>
        </p:blipFill>
        <p:spPr bwMode="auto">
          <a:xfrm>
            <a:off x="103914" y="1989095"/>
            <a:ext cx="1155718" cy="85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Virage 2"/>
          <p:cNvSpPr/>
          <p:nvPr/>
        </p:nvSpPr>
        <p:spPr>
          <a:xfrm rot="10800000" flipH="1" flipV="1">
            <a:off x="5336445" y="2197173"/>
            <a:ext cx="648072" cy="634186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57221" y="2265966"/>
            <a:ext cx="1008112" cy="4320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Virage 2">
            <a:extLst>
              <a:ext uri="{FF2B5EF4-FFF2-40B4-BE49-F238E27FC236}">
                <a16:creationId xmlns:a16="http://schemas.microsoft.com/office/drawing/2014/main" id="{E4F57ACB-7219-4AFE-AAC0-15AE18A37FB7}"/>
              </a:ext>
            </a:extLst>
          </p:cNvPr>
          <p:cNvSpPr/>
          <p:nvPr/>
        </p:nvSpPr>
        <p:spPr>
          <a:xfrm rot="16200000" flipH="1" flipV="1">
            <a:off x="1442426" y="2429643"/>
            <a:ext cx="464942" cy="454065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8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37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Architectures internes d’un microcontrôleur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1267568"/>
          </a:xfrm>
          <a:prstGeom prst="rect">
            <a:avLst/>
          </a:prstGeom>
          <a:ln>
            <a:noFill/>
          </a:ln>
        </p:spPr>
        <p:txBody>
          <a:bodyPr vert="horz">
            <a:norm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Architecture de Harvard ou de Von Neumann ?</a:t>
            </a:r>
          </a:p>
          <a:p>
            <a:pPr marL="285750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Déterminer le type d’architecture du microcontrôleur MSP430 de TI</a:t>
            </a: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939BE8F-819E-401D-829C-20B07C5FC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3" t="21433" r="18131" b="25234"/>
          <a:stretch/>
        </p:blipFill>
        <p:spPr bwMode="auto">
          <a:xfrm>
            <a:off x="3629640" y="2514460"/>
            <a:ext cx="5190832" cy="348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 descr="MSP430_bus">
            <a:extLst>
              <a:ext uri="{FF2B5EF4-FFF2-40B4-BE49-F238E27FC236}">
                <a16:creationId xmlns:a16="http://schemas.microsoft.com/office/drawing/2014/main" id="{DDA09388-9300-41DD-A837-FA47269A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45990"/>
            <a:ext cx="2422857" cy="228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16DDC3-B0F1-4EC3-BD9E-033253508B77}"/>
              </a:ext>
            </a:extLst>
          </p:cNvPr>
          <p:cNvSpPr/>
          <p:nvPr/>
        </p:nvSpPr>
        <p:spPr>
          <a:xfrm>
            <a:off x="4283968" y="3234541"/>
            <a:ext cx="1440160" cy="17281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11">
            <a:extLst>
              <a:ext uri="{FF2B5EF4-FFF2-40B4-BE49-F238E27FC236}">
                <a16:creationId xmlns:a16="http://schemas.microsoft.com/office/drawing/2014/main" id="{16AF4A8A-1D22-4F8D-9C20-342551D0C235}"/>
              </a:ext>
            </a:extLst>
          </p:cNvPr>
          <p:cNvSpPr/>
          <p:nvPr/>
        </p:nvSpPr>
        <p:spPr>
          <a:xfrm rot="10800000">
            <a:off x="3114996" y="3936902"/>
            <a:ext cx="1029287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0EE25B-CFC0-4B86-9D49-A4237470BF75}"/>
              </a:ext>
            </a:extLst>
          </p:cNvPr>
          <p:cNvSpPr txBox="1"/>
          <p:nvPr/>
        </p:nvSpPr>
        <p:spPr>
          <a:xfrm>
            <a:off x="350195" y="2204864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</a:rPr>
              <a:t>Bus de données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FEAECAD-4767-47E5-A5A7-70D879DC7B6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037242" y="2481863"/>
            <a:ext cx="654438" cy="1465930"/>
          </a:xfrm>
          <a:prstGeom prst="straightConnector1">
            <a:avLst/>
          </a:prstGeom>
          <a:ln w="381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B571C6A-3599-44AB-AE51-280DF3D85A69}"/>
              </a:ext>
            </a:extLst>
          </p:cNvPr>
          <p:cNvSpPr txBox="1"/>
          <p:nvPr/>
        </p:nvSpPr>
        <p:spPr>
          <a:xfrm>
            <a:off x="1909643" y="220486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Bus d’adresses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91B8D74-C4EB-4EC8-8E31-51E891844C20}"/>
              </a:ext>
            </a:extLst>
          </p:cNvPr>
          <p:cNvCxnSpPr>
            <a:stCxn id="27" idx="2"/>
          </p:cNvCxnSpPr>
          <p:nvPr/>
        </p:nvCxnSpPr>
        <p:spPr>
          <a:xfrm flipH="1">
            <a:off x="2267746" y="2481863"/>
            <a:ext cx="301693" cy="109115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C4777916-6258-4124-B1F6-B5EA139EFD1B}"/>
              </a:ext>
            </a:extLst>
          </p:cNvPr>
          <p:cNvSpPr txBox="1"/>
          <p:nvPr/>
        </p:nvSpPr>
        <p:spPr>
          <a:xfrm>
            <a:off x="796649" y="5518973"/>
            <a:ext cx="2052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Architecture </a:t>
            </a:r>
          </a:p>
          <a:p>
            <a:pPr algn="ctr"/>
            <a:r>
              <a:rPr lang="fr-FR" b="1" dirty="0">
                <a:cs typeface="Calibri" panose="020F0502020204030204" pitchFamily="34" charset="0"/>
              </a:rPr>
              <a:t>de Von Neumann</a:t>
            </a:r>
          </a:p>
        </p:txBody>
      </p:sp>
      <p:sp>
        <p:nvSpPr>
          <p:cNvPr id="30" name="Flèche droite 19">
            <a:extLst>
              <a:ext uri="{FF2B5EF4-FFF2-40B4-BE49-F238E27FC236}">
                <a16:creationId xmlns:a16="http://schemas.microsoft.com/office/drawing/2014/main" id="{D89BFA4F-D077-4AA2-804D-009474BC4B6D}"/>
              </a:ext>
            </a:extLst>
          </p:cNvPr>
          <p:cNvSpPr/>
          <p:nvPr/>
        </p:nvSpPr>
        <p:spPr>
          <a:xfrm rot="5400000">
            <a:off x="1579998" y="5094221"/>
            <a:ext cx="485981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8971901B-534A-4752-BE1B-6E3A204CA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132856"/>
            <a:ext cx="1080120" cy="104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58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38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 et instructions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CPU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Exécution d’un programme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Codage d’un programme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56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39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Programme et instructions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 programme</a:t>
            </a:r>
          </a:p>
          <a:p>
            <a:pPr marL="342900" indent="-342900" algn="just">
              <a:spcBef>
                <a:spcPts val="600"/>
              </a:spcBef>
              <a:buSzPct val="100000"/>
              <a:buFont typeface="Arial" pitchFamily="34" charset="0"/>
              <a:buChar char="─"/>
            </a:pPr>
            <a:r>
              <a:rPr lang="fr-FR" sz="2000" dirty="0">
                <a:cs typeface="Calibri" panose="020F0502020204030204" pitchFamily="34" charset="0"/>
              </a:rPr>
              <a:t>Un </a:t>
            </a:r>
            <a:r>
              <a:rPr lang="fr-FR" sz="2000" b="1" dirty="0">
                <a:cs typeface="Calibri" panose="020F0502020204030204" pitchFamily="34" charset="0"/>
              </a:rPr>
              <a:t>programme</a:t>
            </a:r>
            <a:r>
              <a:rPr lang="fr-FR" sz="2000" dirty="0">
                <a:cs typeface="Calibri" panose="020F0502020204030204" pitchFamily="34" charset="0"/>
              </a:rPr>
              <a:t> = un ensemble d’instructions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Calibri" panose="020F0502020204030204" pitchFamily="34" charset="0"/>
              </a:rPr>
              <a:t>Stockées sur une mémoire non-volatile (ROM)</a:t>
            </a:r>
          </a:p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endParaRPr lang="fr-F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endParaRPr lang="fr-FR" sz="2200" b="1" dirty="0">
              <a:solidFill>
                <a:schemeClr val="tx2"/>
              </a:solidFill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6A8ED-A05E-4542-9D53-E700F3219132}"/>
              </a:ext>
            </a:extLst>
          </p:cNvPr>
          <p:cNvSpPr/>
          <p:nvPr/>
        </p:nvSpPr>
        <p:spPr>
          <a:xfrm>
            <a:off x="3285147" y="2636912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42854-D5C5-4409-859D-691ECA93A54C}"/>
              </a:ext>
            </a:extLst>
          </p:cNvPr>
          <p:cNvSpPr/>
          <p:nvPr/>
        </p:nvSpPr>
        <p:spPr>
          <a:xfrm>
            <a:off x="3285147" y="3356992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3190D-AFA0-41F4-840F-6753A759E1A7}"/>
              </a:ext>
            </a:extLst>
          </p:cNvPr>
          <p:cNvSpPr/>
          <p:nvPr/>
        </p:nvSpPr>
        <p:spPr>
          <a:xfrm>
            <a:off x="3285147" y="4077072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F53ED8-924B-4461-A3BA-EBDBA262F797}"/>
              </a:ext>
            </a:extLst>
          </p:cNvPr>
          <p:cNvSpPr/>
          <p:nvPr/>
        </p:nvSpPr>
        <p:spPr>
          <a:xfrm>
            <a:off x="3285147" y="5373216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x 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1708D27-70EC-4020-8207-61C4C1915E0D}"/>
              </a:ext>
            </a:extLst>
          </p:cNvPr>
          <p:cNvCxnSpPr/>
          <p:nvPr/>
        </p:nvCxnSpPr>
        <p:spPr>
          <a:xfrm>
            <a:off x="3289711" y="4797152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0B708C1-D52F-4CAF-AAF0-D32B2AAB74D7}"/>
              </a:ext>
            </a:extLst>
          </p:cNvPr>
          <p:cNvCxnSpPr/>
          <p:nvPr/>
        </p:nvCxnSpPr>
        <p:spPr>
          <a:xfrm>
            <a:off x="4657863" y="4797152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1504DF8-3635-4B08-BAED-0D7DC64B953D}"/>
              </a:ext>
            </a:extLst>
          </p:cNvPr>
          <p:cNvSpPr txBox="1"/>
          <p:nvPr/>
        </p:nvSpPr>
        <p:spPr>
          <a:xfrm>
            <a:off x="1031968" y="3749903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programme =</a:t>
            </a:r>
          </a:p>
          <a:p>
            <a:pPr algn="ctr"/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instructions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3CA1A6D-1CFE-4E26-8EF2-6407138D8109}"/>
              </a:ext>
            </a:extLst>
          </p:cNvPr>
          <p:cNvGrpSpPr/>
          <p:nvPr/>
        </p:nvGrpSpPr>
        <p:grpSpPr>
          <a:xfrm>
            <a:off x="4958588" y="2800896"/>
            <a:ext cx="1751409" cy="1656184"/>
            <a:chOff x="251520" y="-374020"/>
            <a:chExt cx="2088232" cy="230425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CA9871-2A91-442C-820C-26FA3D8E1453}"/>
                </a:ext>
              </a:extLst>
            </p:cNvPr>
            <p:cNvSpPr/>
            <p:nvPr/>
          </p:nvSpPr>
          <p:spPr>
            <a:xfrm>
              <a:off x="251520" y="-374020"/>
              <a:ext cx="2088232" cy="2304256"/>
            </a:xfrm>
            <a:prstGeom prst="rect">
              <a:avLst/>
            </a:prstGeom>
            <a:solidFill>
              <a:srgbClr val="EB9D2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fr-FR" b="1" dirty="0">
                  <a:latin typeface="Arial" panose="020B0604020202020204" pitchFamily="34" charset="0"/>
                  <a:cs typeface="Arial" panose="020B0604020202020204" pitchFamily="34" charset="0"/>
                </a:rPr>
                <a:t>MÉMOIRES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BE4B72-B083-448E-8FD2-A54979004C24}"/>
                </a:ext>
              </a:extLst>
            </p:cNvPr>
            <p:cNvSpPr/>
            <p:nvPr/>
          </p:nvSpPr>
          <p:spPr>
            <a:xfrm>
              <a:off x="426062" y="260648"/>
              <a:ext cx="869574" cy="1368152"/>
            </a:xfrm>
            <a:prstGeom prst="rect">
              <a:avLst/>
            </a:prstGeom>
            <a:solidFill>
              <a:srgbClr val="EA8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565120-1ED5-494B-8BCB-C226F1DC4871}"/>
                </a:ext>
              </a:extLst>
            </p:cNvPr>
            <p:cNvSpPr/>
            <p:nvPr/>
          </p:nvSpPr>
          <p:spPr>
            <a:xfrm>
              <a:off x="1403648" y="260648"/>
              <a:ext cx="792088" cy="1368152"/>
            </a:xfrm>
            <a:prstGeom prst="rect">
              <a:avLst/>
            </a:prstGeom>
            <a:solidFill>
              <a:srgbClr val="EA8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RAM</a:t>
              </a:r>
            </a:p>
          </p:txBody>
        </p:sp>
      </p:grpSp>
      <p:sp>
        <p:nvSpPr>
          <p:cNvPr id="23" name="Virage 53">
            <a:extLst>
              <a:ext uri="{FF2B5EF4-FFF2-40B4-BE49-F238E27FC236}">
                <a16:creationId xmlns:a16="http://schemas.microsoft.com/office/drawing/2014/main" id="{020C6A1B-B3AF-44F2-B7B8-D159C7A09272}"/>
              </a:ext>
            </a:extLst>
          </p:cNvPr>
          <p:cNvSpPr/>
          <p:nvPr/>
        </p:nvSpPr>
        <p:spPr>
          <a:xfrm rot="10800000">
            <a:off x="4860033" y="4330218"/>
            <a:ext cx="681610" cy="806082"/>
          </a:xfrm>
          <a:prstGeom prst="ben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èche vers le bas 3">
            <a:extLst>
              <a:ext uri="{FF2B5EF4-FFF2-40B4-BE49-F238E27FC236}">
                <a16:creationId xmlns:a16="http://schemas.microsoft.com/office/drawing/2014/main" id="{9FEE60ED-651E-4A92-A026-C35977714EF9}"/>
              </a:ext>
            </a:extLst>
          </p:cNvPr>
          <p:cNvSpPr/>
          <p:nvPr/>
        </p:nvSpPr>
        <p:spPr>
          <a:xfrm>
            <a:off x="6112044" y="4340453"/>
            <a:ext cx="332164" cy="47666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4649B63-5874-4D3E-8C60-970342EA703C}"/>
              </a:ext>
            </a:extLst>
          </p:cNvPr>
          <p:cNvSpPr txBox="1"/>
          <p:nvPr/>
        </p:nvSpPr>
        <p:spPr>
          <a:xfrm>
            <a:off x="5380946" y="4869160"/>
            <a:ext cx="1783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29889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De l’analogique au numérique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Les signaux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/>
              <a:t>Signal </a:t>
            </a:r>
            <a:r>
              <a:rPr lang="fr-FR" sz="2000" b="1" dirty="0"/>
              <a:t>numérique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Obtenu en considérant </a:t>
            </a:r>
            <a:r>
              <a:rPr lang="fr-FR" b="1" dirty="0"/>
              <a:t>simultanément</a:t>
            </a:r>
            <a:r>
              <a:rPr lang="fr-FR" dirty="0"/>
              <a:t> l’état de plusieurs signaux logiques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À chaque signal logique est attribué un rang à l’intérieur de l’information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L’information numérique est interprétée en utilisant le codage qui lui est associé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/>
              <a:t>« 110 » en codage binaire naturel </a:t>
            </a:r>
            <a:r>
              <a:rPr lang="fr-FR" sz="1600" dirty="0">
                <a:sym typeface="Wingdings" panose="05000000000000000000" pitchFamily="2" charset="2"/>
              </a:rPr>
              <a:t> « 6 » en codage décimal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>
                <a:sym typeface="Wingdings" panose="05000000000000000000" pitchFamily="2" charset="2"/>
              </a:rPr>
              <a:t>« 011 » en codage binaire naturel  « 3 » en codage décimal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>
                <a:sym typeface="Wingdings" panose="05000000000000000000" pitchFamily="2" charset="2"/>
              </a:rPr>
              <a:t>« 01101110 » en codage binaire naturel  « 6E » en codage hexadécimal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/>
              <a:t>« F6 » en codage hexadécimal </a:t>
            </a:r>
            <a:r>
              <a:rPr lang="fr-FR" sz="1600" dirty="0">
                <a:sym typeface="Wingdings" panose="05000000000000000000" pitchFamily="2" charset="2"/>
              </a:rPr>
              <a:t> « 11110110 » en codage binaire naturel</a:t>
            </a:r>
            <a:endParaRPr lang="fr-FR" sz="16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endParaRPr lang="fr-FR" sz="2000" dirty="0"/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7EBDFE-465C-4EC5-BB93-F02A81C4BB5D}"/>
              </a:ext>
            </a:extLst>
          </p:cNvPr>
          <p:cNvSpPr txBox="1"/>
          <p:nvPr/>
        </p:nvSpPr>
        <p:spPr>
          <a:xfrm>
            <a:off x="2336877" y="3409518"/>
            <a:ext cx="906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 dirty="0"/>
              <a:t>Signal </a:t>
            </a:r>
          </a:p>
          <a:p>
            <a:pPr algn="ctr"/>
            <a:r>
              <a:rPr lang="fr-FR" sz="1100" b="1" dirty="0"/>
              <a:t>numérique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3276E12-2858-47B0-B39C-A61ACE53F969}"/>
              </a:ext>
            </a:extLst>
          </p:cNvPr>
          <p:cNvSpPr txBox="1"/>
          <p:nvPr/>
        </p:nvSpPr>
        <p:spPr>
          <a:xfrm>
            <a:off x="3255067" y="3503345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0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C92C4C1-F1B1-4390-BD4F-18602BABDB7F}"/>
              </a:ext>
            </a:extLst>
          </p:cNvPr>
          <p:cNvCxnSpPr/>
          <p:nvPr/>
        </p:nvCxnSpPr>
        <p:spPr>
          <a:xfrm>
            <a:off x="3265912" y="3944581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19B77EF-1738-42DB-8FC1-E635B22EE715}"/>
              </a:ext>
            </a:extLst>
          </p:cNvPr>
          <p:cNvCxnSpPr/>
          <p:nvPr/>
        </p:nvCxnSpPr>
        <p:spPr>
          <a:xfrm>
            <a:off x="4319642" y="3944581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7D22AA1-8967-4906-9C0A-9123E8FF6F6A}"/>
              </a:ext>
            </a:extLst>
          </p:cNvPr>
          <p:cNvCxnSpPr/>
          <p:nvPr/>
        </p:nvCxnSpPr>
        <p:spPr>
          <a:xfrm>
            <a:off x="3615106" y="3323719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9F56ABC-D373-4A2D-9372-F3410B164255}"/>
              </a:ext>
            </a:extLst>
          </p:cNvPr>
          <p:cNvCxnSpPr/>
          <p:nvPr/>
        </p:nvCxnSpPr>
        <p:spPr>
          <a:xfrm>
            <a:off x="3964300" y="3323719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E9089E5-F255-4AED-9A4C-D8152415BB57}"/>
              </a:ext>
            </a:extLst>
          </p:cNvPr>
          <p:cNvSpPr txBox="1"/>
          <p:nvPr/>
        </p:nvSpPr>
        <p:spPr>
          <a:xfrm>
            <a:off x="3619379" y="3503345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1B1CF6D-C2DA-4BC4-9B1F-904DBF8B6369}"/>
              </a:ext>
            </a:extLst>
          </p:cNvPr>
          <p:cNvSpPr txBox="1"/>
          <p:nvPr/>
        </p:nvSpPr>
        <p:spPr>
          <a:xfrm>
            <a:off x="3953455" y="3503345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AF721BD-D923-4AA9-9E7B-05AB78572C25}"/>
              </a:ext>
            </a:extLst>
          </p:cNvPr>
          <p:cNvCxnSpPr/>
          <p:nvPr/>
        </p:nvCxnSpPr>
        <p:spPr>
          <a:xfrm>
            <a:off x="4638167" y="3323719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382C30B-A456-46E5-BB6B-24E7557C596B}"/>
              </a:ext>
            </a:extLst>
          </p:cNvPr>
          <p:cNvCxnSpPr/>
          <p:nvPr/>
        </p:nvCxnSpPr>
        <p:spPr>
          <a:xfrm>
            <a:off x="4987361" y="3323719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99BFA6B-2EC4-48A3-B111-078466CC3B89}"/>
              </a:ext>
            </a:extLst>
          </p:cNvPr>
          <p:cNvCxnSpPr/>
          <p:nvPr/>
        </p:nvCxnSpPr>
        <p:spPr>
          <a:xfrm>
            <a:off x="5345415" y="3323719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DC3A6D5-0A4E-499A-9B40-038EED8989CF}"/>
              </a:ext>
            </a:extLst>
          </p:cNvPr>
          <p:cNvCxnSpPr/>
          <p:nvPr/>
        </p:nvCxnSpPr>
        <p:spPr>
          <a:xfrm>
            <a:off x="5694609" y="3944581"/>
            <a:ext cx="3491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3300AEB-9025-4002-87BD-1CB19856E626}"/>
              </a:ext>
            </a:extLst>
          </p:cNvPr>
          <p:cNvCxnSpPr>
            <a:cxnSpLocks/>
          </p:cNvCxnSpPr>
          <p:nvPr/>
        </p:nvCxnSpPr>
        <p:spPr>
          <a:xfrm>
            <a:off x="3133404" y="3944581"/>
            <a:ext cx="30739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29AD6ADB-9399-4D14-8FC9-113B18FEC386}"/>
              </a:ext>
            </a:extLst>
          </p:cNvPr>
          <p:cNvCxnSpPr>
            <a:cxnSpLocks/>
          </p:cNvCxnSpPr>
          <p:nvPr/>
        </p:nvCxnSpPr>
        <p:spPr>
          <a:xfrm>
            <a:off x="3131840" y="3323719"/>
            <a:ext cx="30739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CA90E813-EBFE-4F37-A82C-6CEE07BDEF8C}"/>
              </a:ext>
            </a:extLst>
          </p:cNvPr>
          <p:cNvSpPr txBox="1"/>
          <p:nvPr/>
        </p:nvSpPr>
        <p:spPr>
          <a:xfrm>
            <a:off x="4322235" y="3503345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E622DE6-5DDC-44E0-AE23-B2C714F98997}"/>
              </a:ext>
            </a:extLst>
          </p:cNvPr>
          <p:cNvSpPr txBox="1"/>
          <p:nvPr/>
        </p:nvSpPr>
        <p:spPr>
          <a:xfrm>
            <a:off x="4949139" y="3503345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D1C2BAA-9E73-4178-99F2-C40C7B489F08}"/>
              </a:ext>
            </a:extLst>
          </p:cNvPr>
          <p:cNvSpPr txBox="1"/>
          <p:nvPr/>
        </p:nvSpPr>
        <p:spPr>
          <a:xfrm>
            <a:off x="5283215" y="3503345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8BEBA2-5D11-4BDE-A8AC-47B36F395F84}"/>
              </a:ext>
            </a:extLst>
          </p:cNvPr>
          <p:cNvSpPr txBox="1"/>
          <p:nvPr/>
        </p:nvSpPr>
        <p:spPr>
          <a:xfrm>
            <a:off x="5651995" y="3503345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FB5164F-E784-4880-B98A-D37D91593B61}"/>
              </a:ext>
            </a:extLst>
          </p:cNvPr>
          <p:cNvSpPr txBox="1"/>
          <p:nvPr/>
        </p:nvSpPr>
        <p:spPr>
          <a:xfrm>
            <a:off x="4647570" y="3503345"/>
            <a:ext cx="360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1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9B840523-18F6-4F31-97E6-C15C94D859AB}"/>
              </a:ext>
            </a:extLst>
          </p:cNvPr>
          <p:cNvCxnSpPr/>
          <p:nvPr/>
        </p:nvCxnSpPr>
        <p:spPr>
          <a:xfrm flipV="1">
            <a:off x="3615106" y="3323719"/>
            <a:ext cx="0" cy="6208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524CF99-CDC1-4E55-A080-889CC0F1CA10}"/>
              </a:ext>
            </a:extLst>
          </p:cNvPr>
          <p:cNvCxnSpPr/>
          <p:nvPr/>
        </p:nvCxnSpPr>
        <p:spPr>
          <a:xfrm flipV="1">
            <a:off x="4334487" y="3323719"/>
            <a:ext cx="0" cy="6208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843034C-0B7B-41D4-8C40-4A6C3DF8ABCD}"/>
              </a:ext>
            </a:extLst>
          </p:cNvPr>
          <p:cNvCxnSpPr/>
          <p:nvPr/>
        </p:nvCxnSpPr>
        <p:spPr>
          <a:xfrm flipV="1">
            <a:off x="4650944" y="3314530"/>
            <a:ext cx="0" cy="6208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1D82FF7-BD67-44C0-A08F-5C1C5506C0B8}"/>
              </a:ext>
            </a:extLst>
          </p:cNvPr>
          <p:cNvCxnSpPr/>
          <p:nvPr/>
        </p:nvCxnSpPr>
        <p:spPr>
          <a:xfrm flipV="1">
            <a:off x="5682002" y="3323719"/>
            <a:ext cx="0" cy="6208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372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40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Programme et instructions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lvl="0" indent="-342900">
              <a:spcBef>
                <a:spcPct val="20000"/>
              </a:spcBef>
              <a:buClr>
                <a:srgbClr val="1F497D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rgbClr val="1F497D"/>
                </a:solidFill>
              </a:rPr>
              <a:t>Les instructions</a:t>
            </a:r>
          </a:p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Calibri" panose="020F0502020204030204" pitchFamily="34" charset="0"/>
              </a:rPr>
              <a:t>Un programme = un ensemble </a:t>
            </a:r>
            <a:r>
              <a:rPr lang="fr-FR" sz="2000" b="1" dirty="0">
                <a:solidFill>
                  <a:prstClr val="black"/>
                </a:solidFill>
                <a:cs typeface="Calibri" panose="020F0502020204030204" pitchFamily="34" charset="0"/>
              </a:rPr>
              <a:t>d’instructions</a:t>
            </a:r>
            <a:endParaRPr lang="fr-FR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endParaRPr lang="fr-FR" sz="2200" b="1" dirty="0">
              <a:solidFill>
                <a:schemeClr val="tx2"/>
              </a:solidFill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3E6801-A036-41CC-8DC8-D4A8D732E1B3}"/>
              </a:ext>
            </a:extLst>
          </p:cNvPr>
          <p:cNvSpPr/>
          <p:nvPr/>
        </p:nvSpPr>
        <p:spPr>
          <a:xfrm>
            <a:off x="3960440" y="234888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2E768D-0F8E-4E76-9C94-8E2B2F37F915}"/>
              </a:ext>
            </a:extLst>
          </p:cNvPr>
          <p:cNvSpPr/>
          <p:nvPr/>
        </p:nvSpPr>
        <p:spPr>
          <a:xfrm>
            <a:off x="3960440" y="306896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9680E-E5D7-4016-B1A9-DB946A69A467}"/>
              </a:ext>
            </a:extLst>
          </p:cNvPr>
          <p:cNvSpPr/>
          <p:nvPr/>
        </p:nvSpPr>
        <p:spPr>
          <a:xfrm>
            <a:off x="3960440" y="378904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F675CE-87E5-44B5-8B3C-84367DD4A1FE}"/>
              </a:ext>
            </a:extLst>
          </p:cNvPr>
          <p:cNvSpPr/>
          <p:nvPr/>
        </p:nvSpPr>
        <p:spPr>
          <a:xfrm>
            <a:off x="3960440" y="5085184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x 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68B757B-21D9-4F78-918A-D54C829BFCEC}"/>
              </a:ext>
            </a:extLst>
          </p:cNvPr>
          <p:cNvCxnSpPr/>
          <p:nvPr/>
        </p:nvCxnSpPr>
        <p:spPr>
          <a:xfrm>
            <a:off x="3965004" y="4509120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4E4D52-4D5B-4D07-848F-A4DFA590F536}"/>
              </a:ext>
            </a:extLst>
          </p:cNvPr>
          <p:cNvCxnSpPr/>
          <p:nvPr/>
        </p:nvCxnSpPr>
        <p:spPr>
          <a:xfrm>
            <a:off x="5333156" y="4509120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BDA5495D-C2AC-4727-AD8B-9E1E429B8EB8}"/>
              </a:ext>
            </a:extLst>
          </p:cNvPr>
          <p:cNvSpPr txBox="1"/>
          <p:nvPr/>
        </p:nvSpPr>
        <p:spPr>
          <a:xfrm rot="16200000">
            <a:off x="3891184" y="3936254"/>
            <a:ext cx="322556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Un programme = x instructions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C28847-F11C-42CE-9A2C-DE421EB7C8A2}"/>
              </a:ext>
            </a:extLst>
          </p:cNvPr>
          <p:cNvSpPr/>
          <p:nvPr/>
        </p:nvSpPr>
        <p:spPr>
          <a:xfrm>
            <a:off x="371417" y="2368848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Opérateur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6DE9712-645E-4B3A-BB32-4614C3B23E13}"/>
              </a:ext>
            </a:extLst>
          </p:cNvPr>
          <p:cNvSpPr txBox="1"/>
          <p:nvPr/>
        </p:nvSpPr>
        <p:spPr>
          <a:xfrm>
            <a:off x="481849" y="3084709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Une instruction = m bits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A79D43-6D23-42F5-8595-9B96E4D8C21E}"/>
              </a:ext>
            </a:extLst>
          </p:cNvPr>
          <p:cNvSpPr/>
          <p:nvPr/>
        </p:nvSpPr>
        <p:spPr>
          <a:xfrm>
            <a:off x="1718246" y="2368848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Opérande</a:t>
            </a:r>
          </a:p>
        </p:txBody>
      </p:sp>
      <p:sp>
        <p:nvSpPr>
          <p:cNvPr id="36" name="Flèche vers le bas 35">
            <a:extLst>
              <a:ext uri="{FF2B5EF4-FFF2-40B4-BE49-F238E27FC236}">
                <a16:creationId xmlns:a16="http://schemas.microsoft.com/office/drawing/2014/main" id="{E458CF85-D370-4301-AB76-746F265BC6ED}"/>
              </a:ext>
            </a:extLst>
          </p:cNvPr>
          <p:cNvSpPr/>
          <p:nvPr/>
        </p:nvSpPr>
        <p:spPr>
          <a:xfrm rot="2020347">
            <a:off x="966900" y="3505826"/>
            <a:ext cx="360040" cy="40358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lèche vers le bas 23">
            <a:extLst>
              <a:ext uri="{FF2B5EF4-FFF2-40B4-BE49-F238E27FC236}">
                <a16:creationId xmlns:a16="http://schemas.microsoft.com/office/drawing/2014/main" id="{A161442E-616E-4E39-9AB7-512C3559F09B}"/>
              </a:ext>
            </a:extLst>
          </p:cNvPr>
          <p:cNvSpPr/>
          <p:nvPr/>
        </p:nvSpPr>
        <p:spPr>
          <a:xfrm rot="19879161">
            <a:off x="2625032" y="3501509"/>
            <a:ext cx="360040" cy="40358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470D257-D0AB-4933-94E1-F5A8EBFEA040}"/>
              </a:ext>
            </a:extLst>
          </p:cNvPr>
          <p:cNvSpPr txBox="1"/>
          <p:nvPr/>
        </p:nvSpPr>
        <p:spPr>
          <a:xfrm>
            <a:off x="1996570" y="3915035"/>
            <a:ext cx="1783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Codée en langage machine</a:t>
            </a:r>
          </a:p>
        </p:txBody>
      </p:sp>
      <p:sp>
        <p:nvSpPr>
          <p:cNvPr id="39" name="Flèche vers le bas 30">
            <a:extLst>
              <a:ext uri="{FF2B5EF4-FFF2-40B4-BE49-F238E27FC236}">
                <a16:creationId xmlns:a16="http://schemas.microsoft.com/office/drawing/2014/main" id="{359E2DDC-1CB3-4CA1-9076-6B62262859CE}"/>
              </a:ext>
            </a:extLst>
          </p:cNvPr>
          <p:cNvSpPr/>
          <p:nvPr/>
        </p:nvSpPr>
        <p:spPr>
          <a:xfrm rot="5400000">
            <a:off x="3334143" y="2527094"/>
            <a:ext cx="360040" cy="40358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38AAF93F-65F4-406E-B235-12AB00E700E1}"/>
              </a:ext>
            </a:extLst>
          </p:cNvPr>
          <p:cNvGrpSpPr/>
          <p:nvPr/>
        </p:nvGrpSpPr>
        <p:grpSpPr>
          <a:xfrm>
            <a:off x="5761737" y="2169806"/>
            <a:ext cx="3028247" cy="2560950"/>
            <a:chOff x="7912717" y="1007474"/>
            <a:chExt cx="6684453" cy="382571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64BB0A-5C6B-41D7-A761-7C606C8D33EE}"/>
                </a:ext>
              </a:extLst>
            </p:cNvPr>
            <p:cNvSpPr/>
            <p:nvPr/>
          </p:nvSpPr>
          <p:spPr>
            <a:xfrm>
              <a:off x="8538852" y="1376806"/>
              <a:ext cx="1368152" cy="72008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Page 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83E81D-8793-4BD2-9971-9B6F489F1AC0}"/>
                </a:ext>
              </a:extLst>
            </p:cNvPr>
            <p:cNvSpPr/>
            <p:nvPr/>
          </p:nvSpPr>
          <p:spPr>
            <a:xfrm>
              <a:off x="8543416" y="2096886"/>
              <a:ext cx="1368152" cy="72008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Page 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6E267C-F265-4F5E-A865-C2B43EAEF728}"/>
                </a:ext>
              </a:extLst>
            </p:cNvPr>
            <p:cNvSpPr/>
            <p:nvPr/>
          </p:nvSpPr>
          <p:spPr>
            <a:xfrm>
              <a:off x="8543416" y="2816966"/>
              <a:ext cx="1368152" cy="72008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Page 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105A705-08DA-4457-B9AE-59B06F8A0E82}"/>
                </a:ext>
              </a:extLst>
            </p:cNvPr>
            <p:cNvSpPr/>
            <p:nvPr/>
          </p:nvSpPr>
          <p:spPr>
            <a:xfrm>
              <a:off x="8538852" y="4113110"/>
              <a:ext cx="1368152" cy="72008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Page m 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4E2B802-71CC-485D-92DD-52E18F42FC93}"/>
                </a:ext>
              </a:extLst>
            </p:cNvPr>
            <p:cNvSpPr/>
            <p:nvPr/>
          </p:nvSpPr>
          <p:spPr>
            <a:xfrm>
              <a:off x="11639760" y="1376806"/>
              <a:ext cx="1368152" cy="29847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Mot 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36F797-221B-4BBC-9249-517A4C448C19}"/>
                </a:ext>
              </a:extLst>
            </p:cNvPr>
            <p:cNvSpPr/>
            <p:nvPr/>
          </p:nvSpPr>
          <p:spPr>
            <a:xfrm>
              <a:off x="11639760" y="1675284"/>
              <a:ext cx="1368152" cy="29847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Mot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571B3DE-4A7A-4609-A47C-31457DD1F127}"/>
                </a:ext>
              </a:extLst>
            </p:cNvPr>
            <p:cNvSpPr/>
            <p:nvPr/>
          </p:nvSpPr>
          <p:spPr>
            <a:xfrm>
              <a:off x="11639760" y="1973762"/>
              <a:ext cx="1368152" cy="29847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Mot 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4A397C-C2FA-463E-B50E-85D1A7065B75}"/>
                </a:ext>
              </a:extLst>
            </p:cNvPr>
            <p:cNvSpPr/>
            <p:nvPr/>
          </p:nvSpPr>
          <p:spPr>
            <a:xfrm>
              <a:off x="11639760" y="2744958"/>
              <a:ext cx="1368152" cy="29847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Mot n</a:t>
              </a:r>
            </a:p>
          </p:txBody>
        </p: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37A0B649-FCFB-4C68-A383-4A0E68EC3E6E}"/>
                </a:ext>
              </a:extLst>
            </p:cNvPr>
            <p:cNvCxnSpPr/>
            <p:nvPr/>
          </p:nvCxnSpPr>
          <p:spPr>
            <a:xfrm>
              <a:off x="9911568" y="1376806"/>
              <a:ext cx="17281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92C38EA2-14B2-4604-9D2A-02CA888B5D29}"/>
                </a:ext>
              </a:extLst>
            </p:cNvPr>
            <p:cNvCxnSpPr/>
            <p:nvPr/>
          </p:nvCxnSpPr>
          <p:spPr>
            <a:xfrm>
              <a:off x="9911568" y="2106178"/>
              <a:ext cx="1728192" cy="937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CBDECFA-958E-4780-B343-751E63D01D62}"/>
                </a:ext>
              </a:extLst>
            </p:cNvPr>
            <p:cNvCxnSpPr/>
            <p:nvPr/>
          </p:nvCxnSpPr>
          <p:spPr>
            <a:xfrm>
              <a:off x="8543416" y="3537046"/>
              <a:ext cx="0" cy="7711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07310CF9-93AD-46C8-B41D-02884FFE94F6}"/>
                </a:ext>
              </a:extLst>
            </p:cNvPr>
            <p:cNvCxnSpPr/>
            <p:nvPr/>
          </p:nvCxnSpPr>
          <p:spPr>
            <a:xfrm>
              <a:off x="9911568" y="3537046"/>
              <a:ext cx="0" cy="7711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ED66CA4A-B3CA-4D0E-8656-D5D84BC787CC}"/>
                </a:ext>
              </a:extLst>
            </p:cNvPr>
            <p:cNvSpPr txBox="1"/>
            <p:nvPr/>
          </p:nvSpPr>
          <p:spPr>
            <a:xfrm>
              <a:off x="12668026" y="1007474"/>
              <a:ext cx="1929144" cy="413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Adresses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4B970928-50BD-4193-8089-C3DCDFDA3FE6}"/>
                </a:ext>
              </a:extLst>
            </p:cNvPr>
            <p:cNvSpPr txBox="1"/>
            <p:nvPr/>
          </p:nvSpPr>
          <p:spPr>
            <a:xfrm>
              <a:off x="12915620" y="1304798"/>
              <a:ext cx="1327614" cy="413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0x000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83EF3085-C9C3-4E3B-9778-7B5FDAF6B024}"/>
                </a:ext>
              </a:extLst>
            </p:cNvPr>
            <p:cNvSpPr txBox="1"/>
            <p:nvPr/>
          </p:nvSpPr>
          <p:spPr>
            <a:xfrm>
              <a:off x="12915620" y="1655546"/>
              <a:ext cx="1327614" cy="413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0x001</a:t>
              </a:r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A38102FA-F23D-4BAD-871C-578CE2687A7C}"/>
                </a:ext>
              </a:extLst>
            </p:cNvPr>
            <p:cNvCxnSpPr/>
            <p:nvPr/>
          </p:nvCxnSpPr>
          <p:spPr>
            <a:xfrm>
              <a:off x="11639760" y="3315338"/>
              <a:ext cx="1374711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F7A10C89-ED08-4D67-96A1-F67546FED12A}"/>
                </a:ext>
              </a:extLst>
            </p:cNvPr>
            <p:cNvSpPr txBox="1"/>
            <p:nvPr/>
          </p:nvSpPr>
          <p:spPr>
            <a:xfrm>
              <a:off x="10726200" y="3455746"/>
              <a:ext cx="3383435" cy="390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Largeur mot = y bits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4BE5A829-D677-4856-BD66-7714C31EB662}"/>
                </a:ext>
              </a:extLst>
            </p:cNvPr>
            <p:cNvSpPr txBox="1"/>
            <p:nvPr/>
          </p:nvSpPr>
          <p:spPr>
            <a:xfrm>
              <a:off x="12909982" y="1973762"/>
              <a:ext cx="1327614" cy="413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0x002</a:t>
              </a:r>
            </a:p>
          </p:txBody>
        </p: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4378D975-8CF8-48D3-AF7E-A32C42782E4B}"/>
                </a:ext>
              </a:extLst>
            </p:cNvPr>
            <p:cNvCxnSpPr>
              <a:stCxn id="59" idx="2"/>
            </p:cNvCxnSpPr>
            <p:nvPr/>
          </p:nvCxnSpPr>
          <p:spPr>
            <a:xfrm>
              <a:off x="13573790" y="2387561"/>
              <a:ext cx="30078" cy="65587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5A5EBC0F-B425-47E3-8E4C-5293121E9FF8}"/>
                </a:ext>
              </a:extLst>
            </p:cNvPr>
            <p:cNvCxnSpPr/>
            <p:nvPr/>
          </p:nvCxnSpPr>
          <p:spPr>
            <a:xfrm>
              <a:off x="11639760" y="2173817"/>
              <a:ext cx="0" cy="7711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C9695244-B7D6-4E84-B219-175DF194749B}"/>
                </a:ext>
              </a:extLst>
            </p:cNvPr>
            <p:cNvCxnSpPr/>
            <p:nvPr/>
          </p:nvCxnSpPr>
          <p:spPr>
            <a:xfrm>
              <a:off x="13007912" y="2071328"/>
              <a:ext cx="0" cy="7711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9E54F8B4-E5E3-4105-8A02-74CC012B5477}"/>
                </a:ext>
              </a:extLst>
            </p:cNvPr>
            <p:cNvSpPr txBox="1"/>
            <p:nvPr/>
          </p:nvSpPr>
          <p:spPr>
            <a:xfrm rot="16200000">
              <a:off x="6850617" y="2844721"/>
              <a:ext cx="2701669" cy="577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Une mémoire = m pages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6B3A6AF9-50F4-45F7-9E62-08A6DB0ED1E7}"/>
                </a:ext>
              </a:extLst>
            </p:cNvPr>
            <p:cNvSpPr txBox="1"/>
            <p:nvPr/>
          </p:nvSpPr>
          <p:spPr>
            <a:xfrm>
              <a:off x="9922443" y="1448814"/>
              <a:ext cx="1999912" cy="597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Une page = </a:t>
              </a:r>
            </a:p>
            <a:p>
              <a:r>
                <a:rPr lang="fr-F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n mots</a:t>
              </a:r>
            </a:p>
          </p:txBody>
        </p:sp>
      </p:grpSp>
      <p:sp>
        <p:nvSpPr>
          <p:cNvPr id="65" name="Flèche vers le bas 2">
            <a:extLst>
              <a:ext uri="{FF2B5EF4-FFF2-40B4-BE49-F238E27FC236}">
                <a16:creationId xmlns:a16="http://schemas.microsoft.com/office/drawing/2014/main" id="{37CBE05A-AF35-4203-AA49-25D3EC168A20}"/>
              </a:ext>
            </a:extLst>
          </p:cNvPr>
          <p:cNvSpPr/>
          <p:nvPr/>
        </p:nvSpPr>
        <p:spPr>
          <a:xfrm>
            <a:off x="7614349" y="4121233"/>
            <a:ext cx="309906" cy="368510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19F137-2D52-42AD-8116-7854ACE54B6D}"/>
              </a:ext>
            </a:extLst>
          </p:cNvPr>
          <p:cNvSpPr txBox="1"/>
          <p:nvPr/>
        </p:nvSpPr>
        <p:spPr>
          <a:xfrm>
            <a:off x="6660232" y="4546070"/>
            <a:ext cx="2267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Un mot 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= 8, 16, 32 ou 64 bits</a:t>
            </a:r>
          </a:p>
          <a:p>
            <a:pPr algn="ctr"/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=1, 2, 4 ou 8 octets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6AC7198-0605-43DD-9478-807FEBD86711}"/>
              </a:ext>
            </a:extLst>
          </p:cNvPr>
          <p:cNvSpPr txBox="1"/>
          <p:nvPr/>
        </p:nvSpPr>
        <p:spPr>
          <a:xfrm>
            <a:off x="35856" y="3915035"/>
            <a:ext cx="1934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Stockée à une adresse spécifique d’une mémoire sur un ou plusieurs mots</a:t>
            </a:r>
          </a:p>
        </p:txBody>
      </p:sp>
    </p:spTree>
    <p:extLst>
      <p:ext uri="{BB962C8B-B14F-4D97-AF65-F5344CB8AC3E}">
        <p14:creationId xmlns:p14="http://schemas.microsoft.com/office/powerpoint/2010/main" val="242502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 animBg="1"/>
      <p:bldP spid="37" grpId="0" animBg="1"/>
      <p:bldP spid="38" grpId="0"/>
      <p:bldP spid="39" grpId="0" animBg="1"/>
      <p:bldP spid="65" grpId="0" animBg="1"/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41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 et instructions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CPU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Exécution d’un programme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Codage d’un programme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673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42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Le CPU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8138B08-031F-4659-B998-7B138C2F5966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algn="just">
              <a:spcBef>
                <a:spcPts val="600"/>
              </a:spcBef>
              <a:buSzPct val="100000"/>
            </a:pPr>
            <a:endParaRPr lang="fr-FR" sz="12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Le CPU réalise la fonction </a:t>
            </a: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« TRAITER »</a:t>
            </a: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 qui a pour rôle de :</a:t>
            </a:r>
            <a:endParaRPr lang="fr-F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endParaRPr lang="fr-FR" sz="2200" b="1" dirty="0">
              <a:solidFill>
                <a:schemeClr val="tx2"/>
              </a:solidFill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8FC75-4831-4E4D-B728-44D98B2AB274}"/>
              </a:ext>
            </a:extLst>
          </p:cNvPr>
          <p:cNvSpPr/>
          <p:nvPr/>
        </p:nvSpPr>
        <p:spPr>
          <a:xfrm>
            <a:off x="755576" y="2492896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9278E9C-C48F-4EC5-85F2-B78EC2DDA062}"/>
              </a:ext>
            </a:extLst>
          </p:cNvPr>
          <p:cNvSpPr txBox="1">
            <a:spLocks noChangeArrowheads="1"/>
          </p:cNvSpPr>
          <p:nvPr/>
        </p:nvSpPr>
        <p:spPr>
          <a:xfrm>
            <a:off x="2339752" y="2204864"/>
            <a:ext cx="6552728" cy="331236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285750" indent="-28575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2000" dirty="0">
                <a:cs typeface="Arial" panose="020B0604020202020204" pitchFamily="34" charset="0"/>
              </a:rPr>
              <a:t>Rechercher</a:t>
            </a:r>
          </a:p>
          <a:p>
            <a:pPr marL="285750" indent="-28575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2000" dirty="0">
                <a:cs typeface="Arial" panose="020B0604020202020204" pitchFamily="34" charset="0"/>
              </a:rPr>
              <a:t>Décoder</a:t>
            </a:r>
          </a:p>
          <a:p>
            <a:pPr marL="285750" indent="-28575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2000" dirty="0">
                <a:cs typeface="Arial" panose="020B0604020202020204" pitchFamily="34" charset="0"/>
              </a:rPr>
              <a:t>Exécuter</a:t>
            </a:r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9A48D502-BACA-4EA0-BBDB-76E2F7F1AA9C}"/>
              </a:ext>
            </a:extLst>
          </p:cNvPr>
          <p:cNvSpPr/>
          <p:nvPr/>
        </p:nvSpPr>
        <p:spPr>
          <a:xfrm>
            <a:off x="4211960" y="3370685"/>
            <a:ext cx="360040" cy="980726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604DD0-8E8D-4D1F-9A51-7AB47AF40F17}"/>
              </a:ext>
            </a:extLst>
          </p:cNvPr>
          <p:cNvSpPr txBox="1"/>
          <p:nvPr/>
        </p:nvSpPr>
        <p:spPr>
          <a:xfrm>
            <a:off x="4510140" y="3353216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d’un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permettant de réaliser une ou plusieurs tâches</a:t>
            </a:r>
          </a:p>
        </p:txBody>
      </p:sp>
    </p:spTree>
    <p:extLst>
      <p:ext uri="{BB962C8B-B14F-4D97-AF65-F5344CB8AC3E}">
        <p14:creationId xmlns:p14="http://schemas.microsoft.com/office/powerpoint/2010/main" val="225857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43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Le CPU</a:t>
            </a:r>
            <a:endParaRPr lang="fr-FR" sz="36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467544" y="1214421"/>
            <a:ext cx="8280920" cy="12047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just">
              <a:spcBef>
                <a:spcPts val="600"/>
              </a:spcBef>
              <a:buSzPct val="100000"/>
            </a:pPr>
            <a:endParaRPr lang="fr-FR" sz="1200" dirty="0"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Le CPU est capable de </a:t>
            </a:r>
            <a:r>
              <a:rPr lang="fr-FR" sz="2000" b="1" dirty="0">
                <a:cs typeface="Arial" panose="020B0604020202020204" pitchFamily="34" charset="0"/>
              </a:rPr>
              <a:t>« TRAITER »</a:t>
            </a:r>
            <a:r>
              <a:rPr lang="fr-FR" sz="2000" dirty="0">
                <a:cs typeface="Arial" panose="020B0604020202020204" pitchFamily="34" charset="0"/>
              </a:rPr>
              <a:t> plusieurs programmes et tâches en parallèle</a:t>
            </a:r>
            <a:endParaRPr lang="fr-FR" sz="2000" b="1" dirty="0">
              <a:cs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1D26452-A5A4-45B0-A836-2436DD02624D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2204864"/>
            <a:ext cx="6696744" cy="40465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85750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Capacité dépendante de la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puissance de calcul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du CPU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73AD-6985-4535-B989-2D9A7AEF9187}"/>
              </a:ext>
            </a:extLst>
          </p:cNvPr>
          <p:cNvSpPr/>
          <p:nvPr/>
        </p:nvSpPr>
        <p:spPr>
          <a:xfrm>
            <a:off x="755576" y="2492896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8DFD55-2E95-4914-B94C-113016773CE8}"/>
              </a:ext>
            </a:extLst>
          </p:cNvPr>
          <p:cNvSpPr/>
          <p:nvPr/>
        </p:nvSpPr>
        <p:spPr>
          <a:xfrm>
            <a:off x="3419872" y="2604942"/>
            <a:ext cx="4574891" cy="305630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5E084-4421-4F9F-A822-772432481522}"/>
              </a:ext>
            </a:extLst>
          </p:cNvPr>
          <p:cNvSpPr/>
          <p:nvPr/>
        </p:nvSpPr>
        <p:spPr>
          <a:xfrm>
            <a:off x="3563888" y="2852936"/>
            <a:ext cx="4574891" cy="302190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B1B967-8D45-4C44-A80F-7DF522E9CE78}"/>
              </a:ext>
            </a:extLst>
          </p:cNvPr>
          <p:cNvSpPr/>
          <p:nvPr/>
        </p:nvSpPr>
        <p:spPr>
          <a:xfrm>
            <a:off x="3686989" y="3068960"/>
            <a:ext cx="4574891" cy="303009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1EF53C-5C2D-434F-A866-13FB72804FBB}"/>
              </a:ext>
            </a:extLst>
          </p:cNvPr>
          <p:cNvSpPr/>
          <p:nvPr/>
        </p:nvSpPr>
        <p:spPr>
          <a:xfrm>
            <a:off x="3814285" y="3349638"/>
            <a:ext cx="4574891" cy="303744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E415AA-7284-4103-BF20-2F703E071AFD}"/>
              </a:ext>
            </a:extLst>
          </p:cNvPr>
          <p:cNvSpPr txBox="1"/>
          <p:nvPr/>
        </p:nvSpPr>
        <p:spPr>
          <a:xfrm>
            <a:off x="3675072" y="3034137"/>
            <a:ext cx="1699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Tâche 2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6B1D56A-E404-48AB-9AA8-3D26B91B7DF0}"/>
              </a:ext>
            </a:extLst>
          </p:cNvPr>
          <p:cNvGrpSpPr/>
          <p:nvPr/>
        </p:nvGrpSpPr>
        <p:grpSpPr>
          <a:xfrm>
            <a:off x="5741882" y="3573016"/>
            <a:ext cx="1332416" cy="2736304"/>
            <a:chOff x="4583510" y="2218585"/>
            <a:chExt cx="2009601" cy="387471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4C1BF5-091D-4F6D-8F9F-60BD52229B61}"/>
                </a:ext>
              </a:extLst>
            </p:cNvPr>
            <p:cNvSpPr/>
            <p:nvPr/>
          </p:nvSpPr>
          <p:spPr>
            <a:xfrm>
              <a:off x="4855468" y="2636912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37F3CE-72C4-4164-A0C2-2F9AF4BCB56C}"/>
                </a:ext>
              </a:extLst>
            </p:cNvPr>
            <p:cNvSpPr/>
            <p:nvPr/>
          </p:nvSpPr>
          <p:spPr>
            <a:xfrm>
              <a:off x="4855468" y="3356992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680585-408A-4C7F-B69D-D9CFF6312DE4}"/>
                </a:ext>
              </a:extLst>
            </p:cNvPr>
            <p:cNvSpPr/>
            <p:nvPr/>
          </p:nvSpPr>
          <p:spPr>
            <a:xfrm>
              <a:off x="4855468" y="4077072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62A6BA5-F384-45FD-9B16-B1725A5BFEDC}"/>
                </a:ext>
              </a:extLst>
            </p:cNvPr>
            <p:cNvSpPr/>
            <p:nvPr/>
          </p:nvSpPr>
          <p:spPr>
            <a:xfrm>
              <a:off x="4855468" y="5373216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y 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5DA23037-382E-4F2C-A7B1-190CAFEC0849}"/>
                </a:ext>
              </a:extLst>
            </p:cNvPr>
            <p:cNvCxnSpPr/>
            <p:nvPr/>
          </p:nvCxnSpPr>
          <p:spPr>
            <a:xfrm>
              <a:off x="4860032" y="4797152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DA0900A5-A78C-42F9-8B21-1FCB8A1F3E6D}"/>
                </a:ext>
              </a:extLst>
            </p:cNvPr>
            <p:cNvCxnSpPr/>
            <p:nvPr/>
          </p:nvCxnSpPr>
          <p:spPr>
            <a:xfrm>
              <a:off x="6228184" y="4797152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1F09488-925C-4672-8CD4-EEB4F8DAD74B}"/>
                </a:ext>
              </a:extLst>
            </p:cNvPr>
            <p:cNvSpPr txBox="1"/>
            <p:nvPr/>
          </p:nvSpPr>
          <p:spPr>
            <a:xfrm>
              <a:off x="4583510" y="2218585"/>
              <a:ext cx="2009601" cy="435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EA82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 2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3F2C6B27-15D9-4ABC-BE81-723CFADCB8F6}"/>
              </a:ext>
            </a:extLst>
          </p:cNvPr>
          <p:cNvGrpSpPr/>
          <p:nvPr/>
        </p:nvGrpSpPr>
        <p:grpSpPr>
          <a:xfrm>
            <a:off x="7064123" y="3573016"/>
            <a:ext cx="1332416" cy="2736304"/>
            <a:chOff x="4583511" y="2218585"/>
            <a:chExt cx="2009602" cy="387471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C35E9C-FC4E-4A55-94BE-1864BD51F091}"/>
                </a:ext>
              </a:extLst>
            </p:cNvPr>
            <p:cNvSpPr/>
            <p:nvPr/>
          </p:nvSpPr>
          <p:spPr>
            <a:xfrm>
              <a:off x="4855468" y="2636912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524E81-B564-446F-AC59-A4B01AF7F06D}"/>
                </a:ext>
              </a:extLst>
            </p:cNvPr>
            <p:cNvSpPr/>
            <p:nvPr/>
          </p:nvSpPr>
          <p:spPr>
            <a:xfrm>
              <a:off x="4855468" y="3356992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EA00AB3-065B-43B3-938F-04A8F281D629}"/>
                </a:ext>
              </a:extLst>
            </p:cNvPr>
            <p:cNvSpPr/>
            <p:nvPr/>
          </p:nvSpPr>
          <p:spPr>
            <a:xfrm>
              <a:off x="4855468" y="4077072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B5E8D2-A392-4101-A61D-CD351A05E436}"/>
                </a:ext>
              </a:extLst>
            </p:cNvPr>
            <p:cNvSpPr/>
            <p:nvPr/>
          </p:nvSpPr>
          <p:spPr>
            <a:xfrm>
              <a:off x="4855468" y="5373216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x 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3DB14E75-C68E-426F-B58A-D65F33926F0F}"/>
                </a:ext>
              </a:extLst>
            </p:cNvPr>
            <p:cNvCxnSpPr/>
            <p:nvPr/>
          </p:nvCxnSpPr>
          <p:spPr>
            <a:xfrm>
              <a:off x="4860032" y="4797152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BBE7A8B-5C30-4F63-8A36-F55994551252}"/>
                </a:ext>
              </a:extLst>
            </p:cNvPr>
            <p:cNvCxnSpPr/>
            <p:nvPr/>
          </p:nvCxnSpPr>
          <p:spPr>
            <a:xfrm>
              <a:off x="6228184" y="4797152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547DFA4-CB56-43FC-B84D-5FF643999D83}"/>
                </a:ext>
              </a:extLst>
            </p:cNvPr>
            <p:cNvSpPr txBox="1"/>
            <p:nvPr/>
          </p:nvSpPr>
          <p:spPr>
            <a:xfrm>
              <a:off x="4583511" y="2218585"/>
              <a:ext cx="2009602" cy="435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EA82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 1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F1851451-9C0A-4C2D-831D-60E1AC78DAD3}"/>
              </a:ext>
            </a:extLst>
          </p:cNvPr>
          <p:cNvGrpSpPr/>
          <p:nvPr/>
        </p:nvGrpSpPr>
        <p:grpSpPr>
          <a:xfrm>
            <a:off x="3916397" y="3573016"/>
            <a:ext cx="1342034" cy="2736304"/>
            <a:chOff x="4578901" y="2218585"/>
            <a:chExt cx="2024107" cy="387471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1773B9-DF66-4CEA-A32E-0AF4EF1B49BC}"/>
                </a:ext>
              </a:extLst>
            </p:cNvPr>
            <p:cNvSpPr/>
            <p:nvPr/>
          </p:nvSpPr>
          <p:spPr>
            <a:xfrm>
              <a:off x="4855468" y="2636912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A7E635B-E279-4325-9BA6-F0655E7BFAED}"/>
                </a:ext>
              </a:extLst>
            </p:cNvPr>
            <p:cNvSpPr/>
            <p:nvPr/>
          </p:nvSpPr>
          <p:spPr>
            <a:xfrm>
              <a:off x="4855468" y="3356992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81FD520-50ED-4EB9-9243-9B3EDBC33CA2}"/>
                </a:ext>
              </a:extLst>
            </p:cNvPr>
            <p:cNvSpPr/>
            <p:nvPr/>
          </p:nvSpPr>
          <p:spPr>
            <a:xfrm>
              <a:off x="4855468" y="4077072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54CAB3-CBE5-4243-8B29-C40071436AA1}"/>
                </a:ext>
              </a:extLst>
            </p:cNvPr>
            <p:cNvSpPr/>
            <p:nvPr/>
          </p:nvSpPr>
          <p:spPr>
            <a:xfrm>
              <a:off x="4855468" y="5373216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z </a:t>
              </a:r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6AF48970-8682-4873-855E-6FB211E9B333}"/>
                </a:ext>
              </a:extLst>
            </p:cNvPr>
            <p:cNvCxnSpPr/>
            <p:nvPr/>
          </p:nvCxnSpPr>
          <p:spPr>
            <a:xfrm>
              <a:off x="4860032" y="4797152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A0E83546-5596-4CC2-9199-51ED9BB24357}"/>
                </a:ext>
              </a:extLst>
            </p:cNvPr>
            <p:cNvCxnSpPr/>
            <p:nvPr/>
          </p:nvCxnSpPr>
          <p:spPr>
            <a:xfrm>
              <a:off x="6228184" y="4797152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1BCD6C3C-BA33-4646-9A05-1CF15E4E2B49}"/>
                </a:ext>
              </a:extLst>
            </p:cNvPr>
            <p:cNvSpPr txBox="1"/>
            <p:nvPr/>
          </p:nvSpPr>
          <p:spPr>
            <a:xfrm>
              <a:off x="4578901" y="2218585"/>
              <a:ext cx="2024107" cy="435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EA82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 n</a:t>
              </a:r>
            </a:p>
          </p:txBody>
        </p:sp>
      </p:grp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B9597BEE-1619-4F71-BAFF-CAFCEEF35622}"/>
              </a:ext>
            </a:extLst>
          </p:cNvPr>
          <p:cNvCxnSpPr/>
          <p:nvPr/>
        </p:nvCxnSpPr>
        <p:spPr>
          <a:xfrm>
            <a:off x="4919796" y="6309320"/>
            <a:ext cx="1098004" cy="0"/>
          </a:xfrm>
          <a:prstGeom prst="line">
            <a:avLst/>
          </a:prstGeom>
          <a:ln w="28575">
            <a:solidFill>
              <a:srgbClr val="EA82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95B1A00E-44D5-4508-99E3-E087634A6529}"/>
              </a:ext>
            </a:extLst>
          </p:cNvPr>
          <p:cNvCxnSpPr/>
          <p:nvPr/>
        </p:nvCxnSpPr>
        <p:spPr>
          <a:xfrm>
            <a:off x="4978483" y="3861048"/>
            <a:ext cx="1098004" cy="0"/>
          </a:xfrm>
          <a:prstGeom prst="line">
            <a:avLst/>
          </a:prstGeom>
          <a:ln w="28575">
            <a:solidFill>
              <a:srgbClr val="EA82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F85BDA26-3730-4C07-9733-F907BDECCEEB}"/>
              </a:ext>
            </a:extLst>
          </p:cNvPr>
          <p:cNvSpPr txBox="1"/>
          <p:nvPr/>
        </p:nvSpPr>
        <p:spPr>
          <a:xfrm>
            <a:off x="3851920" y="3356992"/>
            <a:ext cx="1699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Tâche 1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CBFEBCC-CFBB-40AB-A7A3-BC0B374F1558}"/>
              </a:ext>
            </a:extLst>
          </p:cNvPr>
          <p:cNvSpPr txBox="1"/>
          <p:nvPr/>
        </p:nvSpPr>
        <p:spPr>
          <a:xfrm>
            <a:off x="3448496" y="2564904"/>
            <a:ext cx="1699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Tâche m</a:t>
            </a:r>
          </a:p>
        </p:txBody>
      </p:sp>
    </p:spTree>
    <p:extLst>
      <p:ext uri="{BB962C8B-B14F-4D97-AF65-F5344CB8AC3E}">
        <p14:creationId xmlns:p14="http://schemas.microsoft.com/office/powerpoint/2010/main" val="253741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54" grpId="0"/>
      <p:bldP spid="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44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Le CPU</a:t>
            </a:r>
            <a:endParaRPr lang="fr-FR" sz="36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267744" y="2348880"/>
            <a:ext cx="6624736" cy="38164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85750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Exemples d’instructions élémentaires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AND, CLEAR, GOTO, RETURN, …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467544" y="1214421"/>
            <a:ext cx="8280920" cy="12047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just">
              <a:spcBef>
                <a:spcPts val="600"/>
              </a:spcBef>
              <a:buSzPct val="100000"/>
            </a:pPr>
            <a:endParaRPr lang="fr-FR" sz="1200" dirty="0"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Le CPU est capable de </a:t>
            </a:r>
            <a:r>
              <a:rPr lang="fr-FR" sz="2000" b="1" dirty="0">
                <a:cs typeface="Arial" panose="020B0604020202020204" pitchFamily="34" charset="0"/>
              </a:rPr>
              <a:t>« TRAITER »</a:t>
            </a:r>
            <a:r>
              <a:rPr lang="fr-FR" sz="2000" dirty="0">
                <a:cs typeface="Arial" panose="020B0604020202020204" pitchFamily="34" charset="0"/>
              </a:rPr>
              <a:t> un </a:t>
            </a:r>
            <a:r>
              <a:rPr lang="fr-FR" sz="2000" b="1" dirty="0">
                <a:cs typeface="Arial" panose="020B0604020202020204" pitchFamily="34" charset="0"/>
              </a:rPr>
              <a:t>jeu d’instructions élémentaires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3768" y="2924944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30597" y="2924944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R0, 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83768" y="3861048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30597" y="3861048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R1,R0,C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797152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30597" y="4797152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R1, 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787563" y="2961818"/>
            <a:ext cx="3135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Copie le contenu de l’adresse B </a:t>
            </a:r>
          </a:p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dans le registre de donnée R0 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658755" y="3995772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R1 = R0 + C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523939" y="4870901"/>
            <a:ext cx="358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Stocke le contenu du registre de donnée R0 à l’adresse A</a:t>
            </a:r>
          </a:p>
        </p:txBody>
      </p:sp>
      <p:sp>
        <p:nvSpPr>
          <p:cNvPr id="10" name="Flèche droite 9"/>
          <p:cNvSpPr/>
          <p:nvPr/>
        </p:nvSpPr>
        <p:spPr>
          <a:xfrm>
            <a:off x="5364088" y="3140968"/>
            <a:ext cx="238328" cy="2880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Flèche droite 20"/>
          <p:cNvSpPr/>
          <p:nvPr/>
        </p:nvSpPr>
        <p:spPr>
          <a:xfrm>
            <a:off x="5341784" y="4060056"/>
            <a:ext cx="238328" cy="2880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lèche droite 21"/>
          <p:cNvSpPr/>
          <p:nvPr/>
        </p:nvSpPr>
        <p:spPr>
          <a:xfrm>
            <a:off x="5341784" y="5013176"/>
            <a:ext cx="238328" cy="2880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2B2B69-F2A2-449B-BE3B-7A5E12EFB846}"/>
              </a:ext>
            </a:extLst>
          </p:cNvPr>
          <p:cNvSpPr/>
          <p:nvPr/>
        </p:nvSpPr>
        <p:spPr>
          <a:xfrm>
            <a:off x="755576" y="2492896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918574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45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Le CPU</a:t>
            </a:r>
            <a:endParaRPr lang="fr-FR" sz="36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467544" y="1214421"/>
            <a:ext cx="8280920" cy="12047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just">
              <a:spcBef>
                <a:spcPts val="600"/>
              </a:spcBef>
              <a:buSzPct val="100000"/>
            </a:pPr>
            <a:endParaRPr lang="fr-FR" sz="1200" dirty="0"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Le CPU est capable de </a:t>
            </a:r>
            <a:r>
              <a:rPr lang="fr-FR" sz="2000" b="1" dirty="0">
                <a:cs typeface="Arial" panose="020B0604020202020204" pitchFamily="34" charset="0"/>
              </a:rPr>
              <a:t>« TRAITER »</a:t>
            </a:r>
            <a:r>
              <a:rPr lang="fr-FR" sz="2000" dirty="0">
                <a:cs typeface="Arial" panose="020B0604020202020204" pitchFamily="34" charset="0"/>
              </a:rPr>
              <a:t> un </a:t>
            </a:r>
            <a:r>
              <a:rPr lang="fr-FR" sz="2000" b="1" dirty="0">
                <a:cs typeface="Arial" panose="020B0604020202020204" pitchFamily="34" charset="0"/>
              </a:rPr>
              <a:t>jeu d’instructions élémentaires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1D26452-A5A4-45B0-A836-2436DD02624D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2204864"/>
            <a:ext cx="6696744" cy="40465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85750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Deux types de jeu d’instructions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CISC :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Instruction Set Computer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RISC :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Instruction Set Computer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29D85E7D-BF42-4478-BC79-FBC130405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71" y="3011084"/>
            <a:ext cx="3810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77CA2E31-6F43-4962-9EB6-3CBBD51D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05" y="3659156"/>
            <a:ext cx="385766" cy="38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A414584-14FA-4A75-8C21-38393E11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928" y="4689741"/>
            <a:ext cx="3810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F608CD7F-1319-4EDB-9ADC-2AB18E55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162" y="5243332"/>
            <a:ext cx="385766" cy="38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F8F8C9C-F8D2-4FC8-8D51-852C0F11C8FB}"/>
              </a:ext>
            </a:extLst>
          </p:cNvPr>
          <p:cNvSpPr txBox="1"/>
          <p:nvPr/>
        </p:nvSpPr>
        <p:spPr>
          <a:xfrm>
            <a:off x="3947270" y="2958063"/>
            <a:ext cx="40811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Grand nombre d’instructions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Type de processeur le plus répandu</a:t>
            </a:r>
          </a:p>
          <a:p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Nécessité de plusieurs cycles d’horloge pour traiter une instruction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8C712A9-F180-432C-92DC-D9B47FF085EB}"/>
              </a:ext>
            </a:extLst>
          </p:cNvPr>
          <p:cNvSpPr txBox="1"/>
          <p:nvPr/>
        </p:nvSpPr>
        <p:spPr>
          <a:xfrm>
            <a:off x="3923928" y="4739276"/>
            <a:ext cx="410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Décodage des instructions plus rapide</a:t>
            </a:r>
          </a:p>
          <a:p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Nombre d’instructions plus réduit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Type de processeur moins répandu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73AD-6985-4535-B989-2D9A7AEF9187}"/>
              </a:ext>
            </a:extLst>
          </p:cNvPr>
          <p:cNvSpPr/>
          <p:nvPr/>
        </p:nvSpPr>
        <p:spPr>
          <a:xfrm>
            <a:off x="755576" y="2492896"/>
            <a:ext cx="1440160" cy="345638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593653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11560" y="4187325"/>
            <a:ext cx="1870540" cy="1651242"/>
          </a:xfrm>
          <a:prstGeom prst="rect">
            <a:avLst/>
          </a:prstGeom>
          <a:solidFill>
            <a:srgbClr val="E3CEC7"/>
          </a:solidFill>
          <a:ln>
            <a:solidFill>
              <a:srgbClr val="E3CEC7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UNITÉ DE TRAITEMENT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69630" y="3395283"/>
            <a:ext cx="2458554" cy="1546096"/>
          </a:xfrm>
          <a:prstGeom prst="rect">
            <a:avLst/>
          </a:prstGeom>
          <a:solidFill>
            <a:srgbClr val="EB9D2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MÉMOIRES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46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Le CPU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11560" y="2420888"/>
            <a:ext cx="1872208" cy="345638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18450" y="3485997"/>
            <a:ext cx="869574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00194" y="3485997"/>
            <a:ext cx="895942" cy="1368152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04248" y="3395283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ENTRÉES</a:t>
            </a:r>
          </a:p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SORTIES</a:t>
            </a:r>
          </a:p>
        </p:txBody>
      </p:sp>
      <p:cxnSp>
        <p:nvCxnSpPr>
          <p:cNvPr id="23" name="Connecteur en angle 22"/>
          <p:cNvCxnSpPr>
            <a:endCxn id="16" idx="2"/>
          </p:cNvCxnSpPr>
          <p:nvPr/>
        </p:nvCxnSpPr>
        <p:spPr>
          <a:xfrm flipV="1">
            <a:off x="2483768" y="4854149"/>
            <a:ext cx="1869469" cy="884516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>
            <a:cxnSpLocks/>
          </p:cNvCxnSpPr>
          <p:nvPr/>
        </p:nvCxnSpPr>
        <p:spPr>
          <a:xfrm flipV="1">
            <a:off x="2492582" y="5184698"/>
            <a:ext cx="5247770" cy="559523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endCxn id="17" idx="2"/>
          </p:cNvCxnSpPr>
          <p:nvPr/>
        </p:nvCxnSpPr>
        <p:spPr>
          <a:xfrm flipV="1">
            <a:off x="2483768" y="4854149"/>
            <a:ext cx="2864397" cy="884516"/>
          </a:xfrm>
          <a:prstGeom prst="bentConnector2">
            <a:avLst/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31"/>
          <p:cNvCxnSpPr/>
          <p:nvPr/>
        </p:nvCxnSpPr>
        <p:spPr>
          <a:xfrm flipV="1">
            <a:off x="2493488" y="4841376"/>
            <a:ext cx="1564462" cy="631228"/>
          </a:xfrm>
          <a:prstGeom prst="bentConnector3">
            <a:avLst>
              <a:gd name="adj1" fmla="val 100099"/>
            </a:avLst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ngle 32"/>
          <p:cNvCxnSpPr>
            <a:cxnSpLocks/>
          </p:cNvCxnSpPr>
          <p:nvPr/>
        </p:nvCxnSpPr>
        <p:spPr>
          <a:xfrm flipV="1">
            <a:off x="2488705" y="5176916"/>
            <a:ext cx="4849557" cy="304320"/>
          </a:xfrm>
          <a:prstGeom prst="bentConnector3">
            <a:avLst>
              <a:gd name="adj1" fmla="val 99976"/>
            </a:avLst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en angle 33"/>
          <p:cNvCxnSpPr/>
          <p:nvPr/>
        </p:nvCxnSpPr>
        <p:spPr>
          <a:xfrm flipV="1">
            <a:off x="2509553" y="4841377"/>
            <a:ext cx="2571725" cy="631227"/>
          </a:xfrm>
          <a:prstGeom prst="bentConnector3">
            <a:avLst>
              <a:gd name="adj1" fmla="val 100159"/>
            </a:avLst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341443" y="5184572"/>
            <a:ext cx="1606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d’adresses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755770" y="5740891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données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7045" y="2420888"/>
            <a:ext cx="1885537" cy="113559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UNITÉ DE COMMANDE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5605" y="373512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cxnSp>
        <p:nvCxnSpPr>
          <p:cNvPr id="6" name="Connecteur droit avec flèche 5"/>
          <p:cNvCxnSpPr>
            <a:stCxn id="30" idx="2"/>
            <a:endCxn id="29" idx="0"/>
          </p:cNvCxnSpPr>
          <p:nvPr/>
        </p:nvCxnSpPr>
        <p:spPr>
          <a:xfrm flipH="1">
            <a:off x="1546830" y="3556483"/>
            <a:ext cx="2984" cy="630842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endCxn id="18" idx="0"/>
          </p:cNvCxnSpPr>
          <p:nvPr/>
        </p:nvCxnSpPr>
        <p:spPr>
          <a:xfrm>
            <a:off x="2492582" y="3168380"/>
            <a:ext cx="5247770" cy="226903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701094" y="2860571"/>
            <a:ext cx="1743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contrôle</a:t>
            </a:r>
          </a:p>
        </p:txBody>
      </p:sp>
      <p:cxnSp>
        <p:nvCxnSpPr>
          <p:cNvPr id="37" name="Connecteur en angle 36"/>
          <p:cNvCxnSpPr>
            <a:stCxn id="28" idx="0"/>
          </p:cNvCxnSpPr>
          <p:nvPr/>
        </p:nvCxnSpPr>
        <p:spPr>
          <a:xfrm rot="16200000" flipV="1">
            <a:off x="3632295" y="2028670"/>
            <a:ext cx="226903" cy="2506323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1317625" y="1772816"/>
            <a:ext cx="650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= unité de commande + unité de traitement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1E2E8A53-21CA-4EEC-83D9-52DC5A41E464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1"/>
            <a:ext cx="8280920" cy="12047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Architecture interne</a:t>
            </a:r>
          </a:p>
        </p:txBody>
      </p:sp>
    </p:spTree>
    <p:extLst>
      <p:ext uri="{BB962C8B-B14F-4D97-AF65-F5344CB8AC3E}">
        <p14:creationId xmlns:p14="http://schemas.microsoft.com/office/powerpoint/2010/main" val="3243164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25021" y="3807183"/>
            <a:ext cx="2858419" cy="2330917"/>
          </a:xfrm>
          <a:prstGeom prst="rect">
            <a:avLst/>
          </a:prstGeom>
          <a:solidFill>
            <a:srgbClr val="E3CEC7"/>
          </a:solidFill>
          <a:ln>
            <a:solidFill>
              <a:srgbClr val="E3CEC7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UNITÉ DE TRAITEMENT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47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Le CPU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00691" y="2040747"/>
            <a:ext cx="2882750" cy="113559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lvl="0" algn="ctr"/>
            <a:r>
              <a:rPr lang="fr-FR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UNITÉ DE COMMANDE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89586" y="32968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cxnSp>
        <p:nvCxnSpPr>
          <p:cNvPr id="6" name="Connecteur droit avec flèche 5"/>
          <p:cNvCxnSpPr>
            <a:cxnSpLocks/>
            <a:stCxn id="30" idx="2"/>
            <a:endCxn id="29" idx="0"/>
          </p:cNvCxnSpPr>
          <p:nvPr/>
        </p:nvCxnSpPr>
        <p:spPr>
          <a:xfrm>
            <a:off x="1642066" y="3176342"/>
            <a:ext cx="12165" cy="630841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e 50"/>
          <p:cNvGrpSpPr/>
          <p:nvPr/>
        </p:nvGrpSpPr>
        <p:grpSpPr>
          <a:xfrm>
            <a:off x="225021" y="3805950"/>
            <a:ext cx="2858419" cy="2344814"/>
            <a:chOff x="251520" y="2420888"/>
            <a:chExt cx="4093176" cy="2880320"/>
          </a:xfrm>
        </p:grpSpPr>
        <p:sp>
          <p:nvSpPr>
            <p:cNvPr id="52" name="Rectangle 51"/>
            <p:cNvSpPr/>
            <p:nvPr/>
          </p:nvSpPr>
          <p:spPr>
            <a:xfrm>
              <a:off x="251520" y="2420888"/>
              <a:ext cx="4093176" cy="2880320"/>
            </a:xfrm>
            <a:prstGeom prst="rect">
              <a:avLst/>
            </a:prstGeom>
            <a:solidFill>
              <a:srgbClr val="E3CEC7"/>
            </a:solidFill>
            <a:ln>
              <a:solidFill>
                <a:srgbClr val="E3CEC7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fr-FR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UNITÉ DE TRAITEMENT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rot="10800000">
              <a:off x="512025" y="3284985"/>
              <a:ext cx="1503139" cy="187220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REGISTRES</a:t>
              </a:r>
            </a:p>
            <a:p>
              <a:pPr algn="ctr"/>
              <a:r>
                <a:rPr lang="fr-F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INTERNES</a:t>
              </a:r>
            </a:p>
          </p:txBody>
        </p:sp>
        <p:grpSp>
          <p:nvGrpSpPr>
            <p:cNvPr id="54" name="Groupe 53"/>
            <p:cNvGrpSpPr/>
            <p:nvPr/>
          </p:nvGrpSpPr>
          <p:grpSpPr>
            <a:xfrm>
              <a:off x="2288310" y="3428999"/>
              <a:ext cx="1968131" cy="1080120"/>
              <a:chOff x="4198581" y="2979052"/>
              <a:chExt cx="1968131" cy="1080120"/>
            </a:xfrm>
            <a:solidFill>
              <a:srgbClr val="C00000"/>
            </a:solidFill>
          </p:grpSpPr>
          <p:sp>
            <p:nvSpPr>
              <p:cNvPr id="61" name="Trapèze 60"/>
              <p:cNvSpPr/>
              <p:nvPr/>
            </p:nvSpPr>
            <p:spPr>
              <a:xfrm rot="10800000">
                <a:off x="4198581" y="2979052"/>
                <a:ext cx="1968131" cy="1080120"/>
              </a:xfrm>
              <a:prstGeom prst="trapezoid">
                <a:avLst/>
              </a:prstGeom>
              <a:grp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rapèze 61"/>
              <p:cNvSpPr/>
              <p:nvPr/>
            </p:nvSpPr>
            <p:spPr>
              <a:xfrm rot="10800000">
                <a:off x="4712769" y="2979053"/>
                <a:ext cx="949042" cy="540060"/>
              </a:xfrm>
              <a:prstGeom prst="trapezoid">
                <a:avLst/>
              </a:prstGeom>
              <a:solidFill>
                <a:srgbClr val="E3CEC7"/>
              </a:solidFill>
              <a:ln>
                <a:solidFill>
                  <a:srgbClr val="E3CEC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ZoneTexte 62"/>
              <p:cNvSpPr txBox="1"/>
              <p:nvPr/>
            </p:nvSpPr>
            <p:spPr>
              <a:xfrm>
                <a:off x="4809641" y="3578847"/>
                <a:ext cx="785703" cy="378067"/>
              </a:xfrm>
              <a:prstGeom prst="rect">
                <a:avLst/>
              </a:prstGeom>
              <a:grp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UAL</a:t>
                </a:r>
              </a:p>
            </p:txBody>
          </p:sp>
        </p:grpSp>
        <p:sp>
          <p:nvSpPr>
            <p:cNvPr id="55" name="Virage 54"/>
            <p:cNvSpPr/>
            <p:nvPr/>
          </p:nvSpPr>
          <p:spPr>
            <a:xfrm rot="10800000">
              <a:off x="2096202" y="4615990"/>
              <a:ext cx="1278841" cy="504056"/>
            </a:xfrm>
            <a:prstGeom prst="ben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Virage 55"/>
            <p:cNvSpPr/>
            <p:nvPr/>
          </p:nvSpPr>
          <p:spPr>
            <a:xfrm>
              <a:off x="1191586" y="2793488"/>
              <a:ext cx="1048631" cy="419487"/>
            </a:xfrm>
            <a:prstGeom prst="ben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lèche vers le bas 56"/>
            <p:cNvSpPr/>
            <p:nvPr/>
          </p:nvSpPr>
          <p:spPr>
            <a:xfrm>
              <a:off x="3824393" y="3068959"/>
              <a:ext cx="288032" cy="288032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lèche vers le bas 57"/>
            <p:cNvSpPr/>
            <p:nvPr/>
          </p:nvSpPr>
          <p:spPr>
            <a:xfrm>
              <a:off x="2384233" y="3068959"/>
              <a:ext cx="288032" cy="288032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792667" y="2793488"/>
              <a:ext cx="351483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52999" y="2793488"/>
              <a:ext cx="351483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ZoneTexte 24"/>
          <p:cNvSpPr txBox="1"/>
          <p:nvPr/>
        </p:nvSpPr>
        <p:spPr>
          <a:xfrm>
            <a:off x="3851920" y="2110128"/>
            <a:ext cx="3554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 décodeur d’instructions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 séquenceur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3220486" y="2398964"/>
            <a:ext cx="593201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Flèche droite 27"/>
          <p:cNvSpPr/>
          <p:nvPr/>
        </p:nvSpPr>
        <p:spPr>
          <a:xfrm>
            <a:off x="3231611" y="4668963"/>
            <a:ext cx="593201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960635" y="4232121"/>
            <a:ext cx="333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UAL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(Unité Arithmétique et Logique)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Des registres internes</a:t>
            </a:r>
          </a:p>
        </p:txBody>
      </p:sp>
      <p:sp>
        <p:nvSpPr>
          <p:cNvPr id="33" name="Flèche droite 32"/>
          <p:cNvSpPr/>
          <p:nvPr/>
        </p:nvSpPr>
        <p:spPr>
          <a:xfrm rot="19316903">
            <a:off x="5444090" y="3721474"/>
            <a:ext cx="593201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6107714" y="3212976"/>
            <a:ext cx="3036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Pour réaliser les calculs</a:t>
            </a:r>
          </a:p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en fonction de l’instruction à exécuter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107714" y="5461233"/>
            <a:ext cx="3036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Pour stocker les données nécessaires au déroulement de l’instruction / du programme</a:t>
            </a:r>
          </a:p>
        </p:txBody>
      </p:sp>
      <p:sp>
        <p:nvSpPr>
          <p:cNvPr id="37" name="Flèche droite 36"/>
          <p:cNvSpPr/>
          <p:nvPr/>
        </p:nvSpPr>
        <p:spPr>
          <a:xfrm rot="2496132">
            <a:off x="5419485" y="5578871"/>
            <a:ext cx="593201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5021" y="2030538"/>
            <a:ext cx="2858419" cy="412227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DDA41191-E0D4-4C9E-BB60-294BAE4D4DD3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1"/>
            <a:ext cx="8280920" cy="12047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Architecture interne</a:t>
            </a: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UAL et registres internes</a:t>
            </a:r>
            <a:endParaRPr lang="fr-FR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8" grpId="0" animBg="1"/>
      <p:bldP spid="32" grpId="0"/>
      <p:bldP spid="33" grpId="0" animBg="1"/>
      <p:bldP spid="34" grpId="0"/>
      <p:bldP spid="35" grpId="0"/>
      <p:bldP spid="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48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Le CPU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107504" y="2420888"/>
            <a:ext cx="2736304" cy="3744416"/>
          </a:xfrm>
          <a:prstGeom prst="rect">
            <a:avLst/>
          </a:prstGeom>
          <a:solidFill>
            <a:srgbClr val="E3CEC7"/>
          </a:solidFill>
          <a:ln>
            <a:solidFill>
              <a:srgbClr val="E3CEC7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INTERNES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467544" y="1214421"/>
            <a:ext cx="8208912" cy="128021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Architecture interne</a:t>
            </a: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Les registres internes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cs typeface="Arial" panose="020B0604020202020204" pitchFamily="34" charset="0"/>
              </a:rPr>
              <a:t>Registres internes = cases mémoires internes au CPU</a:t>
            </a:r>
          </a:p>
        </p:txBody>
      </p:sp>
      <p:sp>
        <p:nvSpPr>
          <p:cNvPr id="9" name="Rectangle 8"/>
          <p:cNvSpPr/>
          <p:nvPr/>
        </p:nvSpPr>
        <p:spPr>
          <a:xfrm>
            <a:off x="613744" y="2631333"/>
            <a:ext cx="2086048" cy="65365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 - COMPTEUR ORDINAL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744" y="4382934"/>
            <a:ext cx="2086048" cy="65132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DE DONNÉES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3744" y="5229200"/>
            <a:ext cx="2086048" cy="65132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D’ADRESSES</a:t>
            </a:r>
          </a:p>
        </p:txBody>
      </p:sp>
      <p:sp>
        <p:nvSpPr>
          <p:cNvPr id="3" name="Flèche droite 2"/>
          <p:cNvSpPr/>
          <p:nvPr/>
        </p:nvSpPr>
        <p:spPr>
          <a:xfrm>
            <a:off x="3059832" y="2778138"/>
            <a:ext cx="360040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1560" y="3501008"/>
            <a:ext cx="2086048" cy="65132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- INSTRUCTION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1964" y="2665771"/>
            <a:ext cx="553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Permet de pointer à l’adresse mémoire où se trouve la prochaine instruction à exécuter</a:t>
            </a:r>
          </a:p>
        </p:txBody>
      </p:sp>
      <p:sp>
        <p:nvSpPr>
          <p:cNvPr id="18" name="Flèche droite 17"/>
          <p:cNvSpPr/>
          <p:nvPr/>
        </p:nvSpPr>
        <p:spPr>
          <a:xfrm>
            <a:off x="3033404" y="3646648"/>
            <a:ext cx="360040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501964" y="3657391"/>
            <a:ext cx="553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Stocke le code de l’instruction à exécuter</a:t>
            </a:r>
          </a:p>
        </p:txBody>
      </p:sp>
      <p:sp>
        <p:nvSpPr>
          <p:cNvPr id="20" name="Flèche droite 19"/>
          <p:cNvSpPr/>
          <p:nvPr/>
        </p:nvSpPr>
        <p:spPr>
          <a:xfrm>
            <a:off x="3033404" y="4528574"/>
            <a:ext cx="360040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501964" y="4293096"/>
            <a:ext cx="5534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Stockent les opérandes nécessaires à la réalisation des instructions ainsi que les résultats d’opérations réalisées par l’UAL</a:t>
            </a:r>
          </a:p>
        </p:txBody>
      </p:sp>
      <p:sp>
        <p:nvSpPr>
          <p:cNvPr id="23" name="Flèche droite 22"/>
          <p:cNvSpPr/>
          <p:nvPr/>
        </p:nvSpPr>
        <p:spPr>
          <a:xfrm>
            <a:off x="3033404" y="5374840"/>
            <a:ext cx="360040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501964" y="5262473"/>
            <a:ext cx="553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Stockent les adresses des opérandes se trouvant en mémoire de données</a:t>
            </a:r>
          </a:p>
        </p:txBody>
      </p:sp>
    </p:spTree>
    <p:extLst>
      <p:ext uri="{BB962C8B-B14F-4D97-AF65-F5344CB8AC3E}">
        <p14:creationId xmlns:p14="http://schemas.microsoft.com/office/powerpoint/2010/main" val="289814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3" grpId="0" animBg="1"/>
      <p:bldP spid="14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49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 et instructions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CPU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Exécution d’un programme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Codage d’un programme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219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De l’analogique au numérique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Conversion analogique-numérique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/>
              <a:t>Conversion de grandeurs analogiques en information numérique</a:t>
            </a:r>
            <a:endParaRPr lang="fr-FR" sz="2000" b="1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/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Paramètres : Fréquence d’échantillonnage, taux de conversion, résolution et tensions de référence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endParaRPr lang="fr-FR" sz="2000" dirty="0"/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89B5C-1940-4B4B-8134-E34C2B8DAB54}"/>
              </a:ext>
            </a:extLst>
          </p:cNvPr>
          <p:cNvSpPr/>
          <p:nvPr/>
        </p:nvSpPr>
        <p:spPr>
          <a:xfrm>
            <a:off x="3735665" y="2255339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ADC</a:t>
            </a:r>
          </a:p>
        </p:txBody>
      </p:sp>
      <p:pic>
        <p:nvPicPr>
          <p:cNvPr id="8" name="Picture 2" descr="Signal analogique codÃ© sur 2 bits">
            <a:extLst>
              <a:ext uri="{FF2B5EF4-FFF2-40B4-BE49-F238E27FC236}">
                <a16:creationId xmlns:a16="http://schemas.microsoft.com/office/drawing/2014/main" id="{DFEC08D2-3B6F-4918-AFA7-7A9325C0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7" y="4908243"/>
            <a:ext cx="4478023" cy="125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ignal analogique codÃ© sur 4 bits">
            <a:extLst>
              <a:ext uri="{FF2B5EF4-FFF2-40B4-BE49-F238E27FC236}">
                <a16:creationId xmlns:a16="http://schemas.microsoft.com/office/drawing/2014/main" id="{5ABD9157-D32A-4760-A9FB-4D96D749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67" y="4903457"/>
            <a:ext cx="4218956" cy="12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F5B6B82-B291-4B12-A243-0AD1206D3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56" y="2185267"/>
            <a:ext cx="2545108" cy="19240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146A099-89C9-42F5-B812-ED24D9132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40" y="2132856"/>
            <a:ext cx="2667000" cy="2028825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11E43871-BFFE-4A64-9EE5-93A52F7111A1}"/>
              </a:ext>
            </a:extLst>
          </p:cNvPr>
          <p:cNvSpPr/>
          <p:nvPr/>
        </p:nvSpPr>
        <p:spPr>
          <a:xfrm>
            <a:off x="3129840" y="3004321"/>
            <a:ext cx="528645" cy="28589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035E6EB8-15DF-487B-A1D0-2D9C0A0CA9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387"/>
          <a:stretch/>
        </p:blipFill>
        <p:spPr>
          <a:xfrm>
            <a:off x="6318623" y="2132856"/>
            <a:ext cx="2314575" cy="223267"/>
          </a:xfrm>
          <a:prstGeom prst="rect">
            <a:avLst/>
          </a:prstGeom>
        </p:spPr>
      </p:pic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40465BE4-F2D3-4522-9453-026ACA72088B}"/>
              </a:ext>
            </a:extLst>
          </p:cNvPr>
          <p:cNvSpPr/>
          <p:nvPr/>
        </p:nvSpPr>
        <p:spPr>
          <a:xfrm>
            <a:off x="5674709" y="3004321"/>
            <a:ext cx="528645" cy="28589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84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50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Exécution d’un programme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467544" y="1214421"/>
            <a:ext cx="8208912" cy="128021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just">
              <a:spcBef>
                <a:spcPts val="600"/>
              </a:spcBef>
              <a:buSzPct val="100000"/>
            </a:pPr>
            <a:endParaRPr lang="fr-FR" sz="2000" b="1" dirty="0"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cs typeface="Arial" panose="020B0604020202020204" pitchFamily="34" charset="0"/>
              </a:rPr>
              <a:t>Recherche </a:t>
            </a:r>
            <a:r>
              <a:rPr lang="fr-FR" sz="2000" dirty="0">
                <a:cs typeface="Arial" panose="020B0604020202020204" pitchFamily="34" charset="0"/>
              </a:rPr>
              <a:t>de l’instruction à exécuter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0EAEBD-235D-477D-A28F-152950C13BD1}"/>
              </a:ext>
            </a:extLst>
          </p:cNvPr>
          <p:cNvSpPr/>
          <p:nvPr/>
        </p:nvSpPr>
        <p:spPr>
          <a:xfrm>
            <a:off x="1165574" y="2216948"/>
            <a:ext cx="2101561" cy="140155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UNITÉ DE COMMANDE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89054B-A24C-444E-913E-269308E0FB07}"/>
              </a:ext>
            </a:extLst>
          </p:cNvPr>
          <p:cNvSpPr/>
          <p:nvPr/>
        </p:nvSpPr>
        <p:spPr>
          <a:xfrm>
            <a:off x="1182498" y="2216950"/>
            <a:ext cx="2094534" cy="366030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B452261-F20B-4EA8-8F23-C5A40C3EFF5D}"/>
              </a:ext>
            </a:extLst>
          </p:cNvPr>
          <p:cNvSpPr txBox="1"/>
          <p:nvPr/>
        </p:nvSpPr>
        <p:spPr>
          <a:xfrm>
            <a:off x="1206543" y="55182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65008CD4-FEEC-412B-B798-7283206A8832}"/>
              </a:ext>
            </a:extLst>
          </p:cNvPr>
          <p:cNvCxnSpPr/>
          <p:nvPr/>
        </p:nvCxnSpPr>
        <p:spPr>
          <a:xfrm rot="10800000" flipV="1">
            <a:off x="3303316" y="5671594"/>
            <a:ext cx="1293405" cy="2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30">
            <a:extLst>
              <a:ext uri="{FF2B5EF4-FFF2-40B4-BE49-F238E27FC236}">
                <a16:creationId xmlns:a16="http://schemas.microsoft.com/office/drawing/2014/main" id="{3B9F9AE0-3C33-4D51-8487-1190E98B3398}"/>
              </a:ext>
            </a:extLst>
          </p:cNvPr>
          <p:cNvCxnSpPr>
            <a:cxnSpLocks/>
          </p:cNvCxnSpPr>
          <p:nvPr/>
        </p:nvCxnSpPr>
        <p:spPr>
          <a:xfrm rot="10800000">
            <a:off x="3300922" y="4149078"/>
            <a:ext cx="4007382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31">
            <a:extLst>
              <a:ext uri="{FF2B5EF4-FFF2-40B4-BE49-F238E27FC236}">
                <a16:creationId xmlns:a16="http://schemas.microsoft.com/office/drawing/2014/main" id="{26AC7584-ABD8-4EF6-AB6A-1D279BE5C6C6}"/>
              </a:ext>
            </a:extLst>
          </p:cNvPr>
          <p:cNvCxnSpPr/>
          <p:nvPr/>
        </p:nvCxnSpPr>
        <p:spPr>
          <a:xfrm rot="10800000">
            <a:off x="3287624" y="4869160"/>
            <a:ext cx="4008945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7CD9C861-CEDA-47DD-8120-E8A7879AEA5F}"/>
              </a:ext>
            </a:extLst>
          </p:cNvPr>
          <p:cNvSpPr txBox="1"/>
          <p:nvPr/>
        </p:nvSpPr>
        <p:spPr>
          <a:xfrm>
            <a:off x="3172413" y="4221088"/>
            <a:ext cx="1687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d’adresses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0CFD0B7-8D0D-41B0-8600-2569446129E5}"/>
              </a:ext>
            </a:extLst>
          </p:cNvPr>
          <p:cNvSpPr txBox="1"/>
          <p:nvPr/>
        </p:nvSpPr>
        <p:spPr>
          <a:xfrm>
            <a:off x="3277077" y="5013176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3591766-334E-4C89-AB51-97EA2D58875A}"/>
              </a:ext>
            </a:extLst>
          </p:cNvPr>
          <p:cNvSpPr txBox="1"/>
          <p:nvPr/>
        </p:nvSpPr>
        <p:spPr>
          <a:xfrm>
            <a:off x="3189447" y="5703429"/>
            <a:ext cx="165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contrôle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41B9C55-45E3-4841-B51B-41C2AA4260F5}"/>
              </a:ext>
            </a:extLst>
          </p:cNvPr>
          <p:cNvSpPr txBox="1"/>
          <p:nvPr/>
        </p:nvSpPr>
        <p:spPr>
          <a:xfrm>
            <a:off x="4644008" y="3985319"/>
            <a:ext cx="15125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Adresse </a:t>
            </a:r>
            <a:r>
              <a:rPr lang="fr-FR" sz="1400" b="1" dirty="0" err="1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4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0</a:t>
            </a:r>
          </a:p>
        </p:txBody>
      </p:sp>
      <p:sp>
        <p:nvSpPr>
          <p:cNvPr id="36" name="Flèche vers le bas 43">
            <a:extLst>
              <a:ext uri="{FF2B5EF4-FFF2-40B4-BE49-F238E27FC236}">
                <a16:creationId xmlns:a16="http://schemas.microsoft.com/office/drawing/2014/main" id="{AA8CCA3B-4A64-4059-A9A2-39F6F1325A0E}"/>
              </a:ext>
            </a:extLst>
          </p:cNvPr>
          <p:cNvSpPr/>
          <p:nvPr/>
        </p:nvSpPr>
        <p:spPr>
          <a:xfrm rot="16200000">
            <a:off x="6447384" y="3947283"/>
            <a:ext cx="360040" cy="40358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457CF6-6615-43C3-AF48-0E04A764AB0B}"/>
              </a:ext>
            </a:extLst>
          </p:cNvPr>
          <p:cNvSpPr/>
          <p:nvPr/>
        </p:nvSpPr>
        <p:spPr>
          <a:xfrm>
            <a:off x="1165574" y="3855469"/>
            <a:ext cx="2101561" cy="65365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 - COMPTEUR ORDINAL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63CDE22-750D-4F23-ADD6-96B3F495D491}"/>
              </a:ext>
            </a:extLst>
          </p:cNvPr>
          <p:cNvCxnSpPr>
            <a:cxnSpLocks/>
            <a:stCxn id="37" idx="0"/>
            <a:endCxn id="22" idx="2"/>
          </p:cNvCxnSpPr>
          <p:nvPr/>
        </p:nvCxnSpPr>
        <p:spPr>
          <a:xfrm flipV="1">
            <a:off x="2216355" y="3618503"/>
            <a:ext cx="0" cy="236966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664444B-C72B-436D-A716-6DCD658AB3EA}"/>
              </a:ext>
            </a:extLst>
          </p:cNvPr>
          <p:cNvSpPr/>
          <p:nvPr/>
        </p:nvSpPr>
        <p:spPr>
          <a:xfrm>
            <a:off x="7519764" y="2184896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0AE697-2A52-4DB7-ABAE-C1A1734B405D}"/>
              </a:ext>
            </a:extLst>
          </p:cNvPr>
          <p:cNvSpPr/>
          <p:nvPr/>
        </p:nvSpPr>
        <p:spPr>
          <a:xfrm>
            <a:off x="7519764" y="2904976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22601C-766E-48CF-9374-B76FEE57CBA7}"/>
              </a:ext>
            </a:extLst>
          </p:cNvPr>
          <p:cNvSpPr/>
          <p:nvPr/>
        </p:nvSpPr>
        <p:spPr>
          <a:xfrm>
            <a:off x="7519764" y="3625056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DA65D3-A143-42AC-BC51-BD656DD606B4}"/>
              </a:ext>
            </a:extLst>
          </p:cNvPr>
          <p:cNvSpPr/>
          <p:nvPr/>
        </p:nvSpPr>
        <p:spPr>
          <a:xfrm>
            <a:off x="7519764" y="492120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x 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8F0C5E3-9EBC-4C18-95CF-02E7C355AED0}"/>
              </a:ext>
            </a:extLst>
          </p:cNvPr>
          <p:cNvCxnSpPr/>
          <p:nvPr/>
        </p:nvCxnSpPr>
        <p:spPr>
          <a:xfrm>
            <a:off x="7524328" y="4345136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CF25AF7-861F-462F-90F4-25A565DA3073}"/>
              </a:ext>
            </a:extLst>
          </p:cNvPr>
          <p:cNvCxnSpPr/>
          <p:nvPr/>
        </p:nvCxnSpPr>
        <p:spPr>
          <a:xfrm>
            <a:off x="8892480" y="4345136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E019ABB-799D-4E2B-BDB4-AE371F1DA603}"/>
              </a:ext>
            </a:extLst>
          </p:cNvPr>
          <p:cNvSpPr txBox="1"/>
          <p:nvPr/>
        </p:nvSpPr>
        <p:spPr>
          <a:xfrm>
            <a:off x="7396151" y="18041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 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141E0F-E8FE-44FA-B3A5-6E33C4A0F80C}"/>
              </a:ext>
            </a:extLst>
          </p:cNvPr>
          <p:cNvSpPr/>
          <p:nvPr/>
        </p:nvSpPr>
        <p:spPr>
          <a:xfrm>
            <a:off x="7296568" y="1340768"/>
            <a:ext cx="2099968" cy="4543212"/>
          </a:xfrm>
          <a:prstGeom prst="rect">
            <a:avLst/>
          </a:prstGeom>
          <a:noFill/>
          <a:ln w="38100">
            <a:solidFill>
              <a:srgbClr val="EA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EA3FA8C-9D6C-415E-82DD-0E95191045CD}"/>
              </a:ext>
            </a:extLst>
          </p:cNvPr>
          <p:cNvSpPr txBox="1"/>
          <p:nvPr/>
        </p:nvSpPr>
        <p:spPr>
          <a:xfrm>
            <a:off x="7841848" y="14200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</a:p>
        </p:txBody>
      </p:sp>
      <p:sp>
        <p:nvSpPr>
          <p:cNvPr id="48" name="Flèche vers le bas 66">
            <a:extLst>
              <a:ext uri="{FF2B5EF4-FFF2-40B4-BE49-F238E27FC236}">
                <a16:creationId xmlns:a16="http://schemas.microsoft.com/office/drawing/2014/main" id="{822444A4-2E35-4893-B5B9-F2DCB6A88EF4}"/>
              </a:ext>
            </a:extLst>
          </p:cNvPr>
          <p:cNvSpPr/>
          <p:nvPr/>
        </p:nvSpPr>
        <p:spPr>
          <a:xfrm rot="16200000">
            <a:off x="3974161" y="3921536"/>
            <a:ext cx="360040" cy="40358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èche vers le bas 68">
            <a:extLst>
              <a:ext uri="{FF2B5EF4-FFF2-40B4-BE49-F238E27FC236}">
                <a16:creationId xmlns:a16="http://schemas.microsoft.com/office/drawing/2014/main" id="{3BBD910E-798D-4B5F-BEF8-DB3F9C3C0551}"/>
              </a:ext>
            </a:extLst>
          </p:cNvPr>
          <p:cNvSpPr/>
          <p:nvPr/>
        </p:nvSpPr>
        <p:spPr>
          <a:xfrm rot="5400000">
            <a:off x="6629039" y="4658134"/>
            <a:ext cx="360040" cy="40358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èche vers le bas 69">
            <a:extLst>
              <a:ext uri="{FF2B5EF4-FFF2-40B4-BE49-F238E27FC236}">
                <a16:creationId xmlns:a16="http://schemas.microsoft.com/office/drawing/2014/main" id="{2FCCF078-D4EC-440D-A87F-0743B7622433}"/>
              </a:ext>
            </a:extLst>
          </p:cNvPr>
          <p:cNvSpPr/>
          <p:nvPr/>
        </p:nvSpPr>
        <p:spPr>
          <a:xfrm rot="5400000">
            <a:off x="3893533" y="4658133"/>
            <a:ext cx="360040" cy="40358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7DF492-2378-41BB-BC7F-1218F8492451}"/>
              </a:ext>
            </a:extLst>
          </p:cNvPr>
          <p:cNvSpPr/>
          <p:nvPr/>
        </p:nvSpPr>
        <p:spPr>
          <a:xfrm>
            <a:off x="1189808" y="4628094"/>
            <a:ext cx="2086048" cy="65132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- INSTRUCTION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1C3AE77A-CAC2-427A-B78D-10B5FE26AE14}"/>
              </a:ext>
            </a:extLst>
          </p:cNvPr>
          <p:cNvGrpSpPr/>
          <p:nvPr/>
        </p:nvGrpSpPr>
        <p:grpSpPr>
          <a:xfrm>
            <a:off x="4499816" y="4732886"/>
            <a:ext cx="2016400" cy="636596"/>
            <a:chOff x="3124370" y="4154670"/>
            <a:chExt cx="2815782" cy="138591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9BABC69-71E3-4AED-8B28-A4AE2920C19B}"/>
                </a:ext>
              </a:extLst>
            </p:cNvPr>
            <p:cNvSpPr/>
            <p:nvPr/>
          </p:nvSpPr>
          <p:spPr>
            <a:xfrm>
              <a:off x="3124370" y="4154670"/>
              <a:ext cx="1468954" cy="720079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Opérateur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0F536D04-9CC9-4121-85A7-15C092A6E01C}"/>
                </a:ext>
              </a:extLst>
            </p:cNvPr>
            <p:cNvSpPr txBox="1"/>
            <p:nvPr/>
          </p:nvSpPr>
          <p:spPr>
            <a:xfrm>
              <a:off x="3688183" y="4870530"/>
              <a:ext cx="1755430" cy="670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EA82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 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FB79C22-7110-40B7-8264-8AEB6729BAB4}"/>
                </a:ext>
              </a:extLst>
            </p:cNvPr>
            <p:cNvSpPr/>
            <p:nvPr/>
          </p:nvSpPr>
          <p:spPr>
            <a:xfrm>
              <a:off x="4572000" y="4154670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Opérande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48" grpId="0" animBg="1"/>
      <p:bldP spid="48" grpId="1" animBg="1"/>
      <p:bldP spid="49" grpId="0" animBg="1"/>
      <p:bldP spid="5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51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Exécution d’un programme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467544" y="1214421"/>
            <a:ext cx="8208912" cy="128021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just">
              <a:spcBef>
                <a:spcPts val="600"/>
              </a:spcBef>
              <a:buSzPct val="100000"/>
            </a:pPr>
            <a:endParaRPr lang="fr-FR" sz="2000" b="1" dirty="0"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+mj-lt"/>
              <a:buAutoNum type="arabicPeriod" startAt="2"/>
            </a:pPr>
            <a:r>
              <a:rPr lang="fr-FR" sz="2000" b="1" dirty="0">
                <a:cs typeface="Arial" panose="020B0604020202020204" pitchFamily="34" charset="0"/>
              </a:rPr>
              <a:t>Décodage </a:t>
            </a:r>
            <a:r>
              <a:rPr lang="fr-FR" sz="2000" dirty="0">
                <a:cs typeface="Arial" panose="020B0604020202020204" pitchFamily="34" charset="0"/>
              </a:rPr>
              <a:t>de l’instruction à exécuter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0EAEBD-235D-477D-A28F-152950C13BD1}"/>
              </a:ext>
            </a:extLst>
          </p:cNvPr>
          <p:cNvSpPr/>
          <p:nvPr/>
        </p:nvSpPr>
        <p:spPr>
          <a:xfrm>
            <a:off x="1175471" y="2216949"/>
            <a:ext cx="2101561" cy="140155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UNITÉ DE COMMANDE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89054B-A24C-444E-913E-269308E0FB07}"/>
              </a:ext>
            </a:extLst>
          </p:cNvPr>
          <p:cNvSpPr/>
          <p:nvPr/>
        </p:nvSpPr>
        <p:spPr>
          <a:xfrm>
            <a:off x="1182498" y="2216950"/>
            <a:ext cx="2094534" cy="366030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B452261-F20B-4EA8-8F23-C5A40C3EFF5D}"/>
              </a:ext>
            </a:extLst>
          </p:cNvPr>
          <p:cNvSpPr txBox="1"/>
          <p:nvPr/>
        </p:nvSpPr>
        <p:spPr>
          <a:xfrm>
            <a:off x="1206543" y="55182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65008CD4-FEEC-412B-B798-7283206A8832}"/>
              </a:ext>
            </a:extLst>
          </p:cNvPr>
          <p:cNvCxnSpPr/>
          <p:nvPr/>
        </p:nvCxnSpPr>
        <p:spPr>
          <a:xfrm rot="10800000" flipV="1">
            <a:off x="3303316" y="5671594"/>
            <a:ext cx="1293405" cy="2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30">
            <a:extLst>
              <a:ext uri="{FF2B5EF4-FFF2-40B4-BE49-F238E27FC236}">
                <a16:creationId xmlns:a16="http://schemas.microsoft.com/office/drawing/2014/main" id="{3B9F9AE0-3C33-4D51-8487-1190E98B3398}"/>
              </a:ext>
            </a:extLst>
          </p:cNvPr>
          <p:cNvCxnSpPr>
            <a:cxnSpLocks/>
          </p:cNvCxnSpPr>
          <p:nvPr/>
        </p:nvCxnSpPr>
        <p:spPr>
          <a:xfrm rot="10800000">
            <a:off x="3300922" y="4149078"/>
            <a:ext cx="4007382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31">
            <a:extLst>
              <a:ext uri="{FF2B5EF4-FFF2-40B4-BE49-F238E27FC236}">
                <a16:creationId xmlns:a16="http://schemas.microsoft.com/office/drawing/2014/main" id="{26AC7584-ABD8-4EF6-AB6A-1D279BE5C6C6}"/>
              </a:ext>
            </a:extLst>
          </p:cNvPr>
          <p:cNvCxnSpPr/>
          <p:nvPr/>
        </p:nvCxnSpPr>
        <p:spPr>
          <a:xfrm rot="10800000">
            <a:off x="3287624" y="4869160"/>
            <a:ext cx="4008945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63CDE22-750D-4F23-ADD6-96B3F495D491}"/>
              </a:ext>
            </a:extLst>
          </p:cNvPr>
          <p:cNvCxnSpPr>
            <a:cxnSpLocks/>
            <a:stCxn id="56" idx="0"/>
            <a:endCxn id="22" idx="2"/>
          </p:cNvCxnSpPr>
          <p:nvPr/>
        </p:nvCxnSpPr>
        <p:spPr>
          <a:xfrm flipH="1" flipV="1">
            <a:off x="2226252" y="3618504"/>
            <a:ext cx="3304" cy="612931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664444B-C72B-436D-A716-6DCD658AB3EA}"/>
              </a:ext>
            </a:extLst>
          </p:cNvPr>
          <p:cNvSpPr/>
          <p:nvPr/>
        </p:nvSpPr>
        <p:spPr>
          <a:xfrm>
            <a:off x="7519764" y="2184896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0AE697-2A52-4DB7-ABAE-C1A1734B405D}"/>
              </a:ext>
            </a:extLst>
          </p:cNvPr>
          <p:cNvSpPr/>
          <p:nvPr/>
        </p:nvSpPr>
        <p:spPr>
          <a:xfrm>
            <a:off x="7519764" y="2904976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22601C-766E-48CF-9374-B76FEE57CBA7}"/>
              </a:ext>
            </a:extLst>
          </p:cNvPr>
          <p:cNvSpPr/>
          <p:nvPr/>
        </p:nvSpPr>
        <p:spPr>
          <a:xfrm>
            <a:off x="7519764" y="3625056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DA65D3-A143-42AC-BC51-BD656DD606B4}"/>
              </a:ext>
            </a:extLst>
          </p:cNvPr>
          <p:cNvSpPr/>
          <p:nvPr/>
        </p:nvSpPr>
        <p:spPr>
          <a:xfrm>
            <a:off x="7519764" y="492120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x 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8F0C5E3-9EBC-4C18-95CF-02E7C355AED0}"/>
              </a:ext>
            </a:extLst>
          </p:cNvPr>
          <p:cNvCxnSpPr/>
          <p:nvPr/>
        </p:nvCxnSpPr>
        <p:spPr>
          <a:xfrm>
            <a:off x="7524328" y="4345136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CF25AF7-861F-462F-90F4-25A565DA3073}"/>
              </a:ext>
            </a:extLst>
          </p:cNvPr>
          <p:cNvCxnSpPr/>
          <p:nvPr/>
        </p:nvCxnSpPr>
        <p:spPr>
          <a:xfrm>
            <a:off x="8892480" y="4345136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E019ABB-799D-4E2B-BDB4-AE371F1DA603}"/>
              </a:ext>
            </a:extLst>
          </p:cNvPr>
          <p:cNvSpPr txBox="1"/>
          <p:nvPr/>
        </p:nvSpPr>
        <p:spPr>
          <a:xfrm>
            <a:off x="7396151" y="18041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 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141E0F-E8FE-44FA-B3A5-6E33C4A0F80C}"/>
              </a:ext>
            </a:extLst>
          </p:cNvPr>
          <p:cNvSpPr/>
          <p:nvPr/>
        </p:nvSpPr>
        <p:spPr>
          <a:xfrm>
            <a:off x="7296568" y="1340768"/>
            <a:ext cx="2099968" cy="4543212"/>
          </a:xfrm>
          <a:prstGeom prst="rect">
            <a:avLst/>
          </a:prstGeom>
          <a:noFill/>
          <a:ln w="38100">
            <a:solidFill>
              <a:srgbClr val="EA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EA3FA8C-9D6C-415E-82DD-0E95191045CD}"/>
              </a:ext>
            </a:extLst>
          </p:cNvPr>
          <p:cNvSpPr txBox="1"/>
          <p:nvPr/>
        </p:nvSpPr>
        <p:spPr>
          <a:xfrm>
            <a:off x="7841848" y="14200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AC593C3-FE1A-4E4B-A4F2-EBE4D3818D4F}"/>
              </a:ext>
            </a:extLst>
          </p:cNvPr>
          <p:cNvSpPr/>
          <p:nvPr/>
        </p:nvSpPr>
        <p:spPr>
          <a:xfrm>
            <a:off x="1170344" y="4231435"/>
            <a:ext cx="2118424" cy="10343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- INSTRUCTION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66204E02-9BD4-403E-9D90-12342B643281}"/>
              </a:ext>
            </a:extLst>
          </p:cNvPr>
          <p:cNvGrpSpPr/>
          <p:nvPr/>
        </p:nvGrpSpPr>
        <p:grpSpPr>
          <a:xfrm>
            <a:off x="1242558" y="4550098"/>
            <a:ext cx="2014248" cy="636596"/>
            <a:chOff x="3127376" y="4154670"/>
            <a:chExt cx="2812776" cy="138591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A50A13-2CDA-41C8-9552-F390C29C2446}"/>
                </a:ext>
              </a:extLst>
            </p:cNvPr>
            <p:cNvSpPr/>
            <p:nvPr/>
          </p:nvSpPr>
          <p:spPr>
            <a:xfrm>
              <a:off x="3127376" y="4154670"/>
              <a:ext cx="1465949" cy="720079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Opérateur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1BDD7C61-9992-49E4-8AB1-8780B325200B}"/>
                </a:ext>
              </a:extLst>
            </p:cNvPr>
            <p:cNvSpPr txBox="1"/>
            <p:nvPr/>
          </p:nvSpPr>
          <p:spPr>
            <a:xfrm>
              <a:off x="3688182" y="4870530"/>
              <a:ext cx="1755430" cy="670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EA82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 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D8FB75C-9530-471D-84A5-B1151ADF3327}"/>
                </a:ext>
              </a:extLst>
            </p:cNvPr>
            <p:cNvSpPr/>
            <p:nvPr/>
          </p:nvSpPr>
          <p:spPr>
            <a:xfrm>
              <a:off x="4572000" y="4154670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Opérande</a:t>
              </a:r>
            </a:p>
          </p:txBody>
        </p:sp>
      </p:grpSp>
      <p:sp>
        <p:nvSpPr>
          <p:cNvPr id="61" name="Flèche courbée vers la droite 47">
            <a:extLst>
              <a:ext uri="{FF2B5EF4-FFF2-40B4-BE49-F238E27FC236}">
                <a16:creationId xmlns:a16="http://schemas.microsoft.com/office/drawing/2014/main" id="{B0ECBC48-2827-4474-89DE-357181269199}"/>
              </a:ext>
            </a:extLst>
          </p:cNvPr>
          <p:cNvSpPr/>
          <p:nvPr/>
        </p:nvSpPr>
        <p:spPr>
          <a:xfrm>
            <a:off x="594659" y="2418181"/>
            <a:ext cx="539552" cy="944815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2BF13A6-CB02-474F-923D-145DD641762B}"/>
              </a:ext>
            </a:extLst>
          </p:cNvPr>
          <p:cNvSpPr txBox="1"/>
          <p:nvPr/>
        </p:nvSpPr>
        <p:spPr>
          <a:xfrm rot="16200000">
            <a:off x="-347387" y="2687130"/>
            <a:ext cx="142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Décodage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CCFF6E87-22C7-411D-A35E-96B9335BC164}"/>
              </a:ext>
            </a:extLst>
          </p:cNvPr>
          <p:cNvSpPr txBox="1"/>
          <p:nvPr/>
        </p:nvSpPr>
        <p:spPr>
          <a:xfrm>
            <a:off x="3172413" y="4221088"/>
            <a:ext cx="1687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d’adresses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2B379A4-DF78-4AF6-ABBF-647F1B9E13C6}"/>
              </a:ext>
            </a:extLst>
          </p:cNvPr>
          <p:cNvSpPr txBox="1"/>
          <p:nvPr/>
        </p:nvSpPr>
        <p:spPr>
          <a:xfrm>
            <a:off x="3277077" y="5013176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données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1D87F10-8AE4-4BA1-8D03-643E7AD888E5}"/>
              </a:ext>
            </a:extLst>
          </p:cNvPr>
          <p:cNvSpPr txBox="1"/>
          <p:nvPr/>
        </p:nvSpPr>
        <p:spPr>
          <a:xfrm>
            <a:off x="3189447" y="5703429"/>
            <a:ext cx="165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contrôle</a:t>
            </a:r>
          </a:p>
        </p:txBody>
      </p:sp>
    </p:spTree>
    <p:extLst>
      <p:ext uri="{BB962C8B-B14F-4D97-AF65-F5344CB8AC3E}">
        <p14:creationId xmlns:p14="http://schemas.microsoft.com/office/powerpoint/2010/main" val="16385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52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Exécution d’un programme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467544" y="1214421"/>
            <a:ext cx="8208912" cy="128021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just">
              <a:spcBef>
                <a:spcPts val="600"/>
              </a:spcBef>
              <a:buSzPct val="100000"/>
            </a:pPr>
            <a:endParaRPr lang="fr-FR" sz="2000" b="1" dirty="0"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buSzPct val="100000"/>
              <a:buFont typeface="+mj-lt"/>
              <a:buAutoNum type="arabicPeriod" startAt="3"/>
            </a:pPr>
            <a:r>
              <a:rPr lang="fr-FR" sz="2000" b="1" dirty="0">
                <a:cs typeface="Arial" panose="020B0604020202020204" pitchFamily="34" charset="0"/>
              </a:rPr>
              <a:t>Exécution </a:t>
            </a:r>
            <a:r>
              <a:rPr lang="fr-FR" sz="2000" dirty="0">
                <a:cs typeface="Arial" panose="020B0604020202020204" pitchFamily="34" charset="0"/>
              </a:rPr>
              <a:t>de l’instruction à exécuter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7C0F02-8446-4BCB-B4B9-736E72CBD74C}"/>
              </a:ext>
            </a:extLst>
          </p:cNvPr>
          <p:cNvSpPr/>
          <p:nvPr/>
        </p:nvSpPr>
        <p:spPr>
          <a:xfrm>
            <a:off x="1115615" y="3876172"/>
            <a:ext cx="4464497" cy="1840564"/>
          </a:xfrm>
          <a:prstGeom prst="rect">
            <a:avLst/>
          </a:prstGeom>
          <a:solidFill>
            <a:srgbClr val="E3CEC7"/>
          </a:solidFill>
          <a:ln>
            <a:solidFill>
              <a:srgbClr val="E3CEC7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UNITÉ DE TRAITEMENT</a:t>
            </a:r>
          </a:p>
        </p:txBody>
      </p:sp>
      <p:sp>
        <p:nvSpPr>
          <p:cNvPr id="33" name="Flèche courbée vers la droite 65">
            <a:extLst>
              <a:ext uri="{FF2B5EF4-FFF2-40B4-BE49-F238E27FC236}">
                <a16:creationId xmlns:a16="http://schemas.microsoft.com/office/drawing/2014/main" id="{10748ACF-A8D5-422E-8DAD-011CEEC19499}"/>
              </a:ext>
            </a:extLst>
          </p:cNvPr>
          <p:cNvSpPr/>
          <p:nvPr/>
        </p:nvSpPr>
        <p:spPr>
          <a:xfrm>
            <a:off x="539552" y="4229386"/>
            <a:ext cx="539552" cy="944815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99248E1-4956-44A3-BBD4-80B4A2E898D1}"/>
              </a:ext>
            </a:extLst>
          </p:cNvPr>
          <p:cNvSpPr txBox="1"/>
          <p:nvPr/>
        </p:nvSpPr>
        <p:spPr>
          <a:xfrm rot="16200000">
            <a:off x="-404006" y="4498335"/>
            <a:ext cx="142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Exécution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C7A8B8-A024-4EC2-8FA9-4B7E940CA275}"/>
              </a:ext>
            </a:extLst>
          </p:cNvPr>
          <p:cNvSpPr/>
          <p:nvPr/>
        </p:nvSpPr>
        <p:spPr>
          <a:xfrm>
            <a:off x="1115616" y="2276872"/>
            <a:ext cx="4464496" cy="110909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UNITÉ DE COMMANDE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B91047-FD17-46BC-877B-2F3672E2FD24}"/>
              </a:ext>
            </a:extLst>
          </p:cNvPr>
          <p:cNvSpPr/>
          <p:nvPr/>
        </p:nvSpPr>
        <p:spPr>
          <a:xfrm>
            <a:off x="1110490" y="2276872"/>
            <a:ext cx="4469622" cy="34398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A982AED-CA64-4D1E-8CCB-DC992AB858F0}"/>
              </a:ext>
            </a:extLst>
          </p:cNvPr>
          <p:cNvSpPr txBox="1"/>
          <p:nvPr/>
        </p:nvSpPr>
        <p:spPr>
          <a:xfrm>
            <a:off x="1146447" y="344640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6BBFF0B5-6128-4455-B880-9E37FD4F2C65}"/>
              </a:ext>
            </a:extLst>
          </p:cNvPr>
          <p:cNvCxnSpPr>
            <a:cxnSpLocks/>
            <a:stCxn id="32" idx="0"/>
            <a:endCxn id="35" idx="2"/>
          </p:cNvCxnSpPr>
          <p:nvPr/>
        </p:nvCxnSpPr>
        <p:spPr>
          <a:xfrm flipV="1">
            <a:off x="3347864" y="3385965"/>
            <a:ext cx="0" cy="490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A452917-D569-44EC-89DE-B168DC0DDFF0}"/>
              </a:ext>
            </a:extLst>
          </p:cNvPr>
          <p:cNvSpPr/>
          <p:nvPr/>
        </p:nvSpPr>
        <p:spPr>
          <a:xfrm>
            <a:off x="3376290" y="4198076"/>
            <a:ext cx="2086048" cy="65132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DE DONN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79EE24-A9F3-44F3-A4D4-50423FAF278B}"/>
              </a:ext>
            </a:extLst>
          </p:cNvPr>
          <p:cNvSpPr/>
          <p:nvPr/>
        </p:nvSpPr>
        <p:spPr>
          <a:xfrm>
            <a:off x="3376290" y="4993413"/>
            <a:ext cx="2086048" cy="65132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D’ADRESSES</a:t>
            </a:r>
          </a:p>
        </p:txBody>
      </p:sp>
      <p:sp>
        <p:nvSpPr>
          <p:cNvPr id="51" name="Trapèze 50">
            <a:extLst>
              <a:ext uri="{FF2B5EF4-FFF2-40B4-BE49-F238E27FC236}">
                <a16:creationId xmlns:a16="http://schemas.microsoft.com/office/drawing/2014/main" id="{30E8E98B-AA3F-4671-A8B1-B9D126750C89}"/>
              </a:ext>
            </a:extLst>
          </p:cNvPr>
          <p:cNvSpPr/>
          <p:nvPr/>
        </p:nvSpPr>
        <p:spPr>
          <a:xfrm rot="10800000">
            <a:off x="1469971" y="4492606"/>
            <a:ext cx="1386120" cy="879305"/>
          </a:xfrm>
          <a:prstGeom prst="trapezoid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rapèze 51">
            <a:extLst>
              <a:ext uri="{FF2B5EF4-FFF2-40B4-BE49-F238E27FC236}">
                <a16:creationId xmlns:a16="http://schemas.microsoft.com/office/drawing/2014/main" id="{5FF4CD65-2C15-4E85-8159-A5F8CCA43B28}"/>
              </a:ext>
            </a:extLst>
          </p:cNvPr>
          <p:cNvSpPr/>
          <p:nvPr/>
        </p:nvSpPr>
        <p:spPr>
          <a:xfrm rot="10800000">
            <a:off x="1832105" y="4492607"/>
            <a:ext cx="668394" cy="439653"/>
          </a:xfrm>
          <a:prstGeom prst="trapezoid">
            <a:avLst/>
          </a:prstGeom>
          <a:solidFill>
            <a:srgbClr val="E3CEC7"/>
          </a:solidFill>
          <a:ln>
            <a:solidFill>
              <a:srgbClr val="E3CE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3271D6C-C03C-458A-8168-37A502EC92F6}"/>
              </a:ext>
            </a:extLst>
          </p:cNvPr>
          <p:cNvSpPr txBox="1"/>
          <p:nvPr/>
        </p:nvSpPr>
        <p:spPr>
          <a:xfrm>
            <a:off x="1900330" y="4980888"/>
            <a:ext cx="553357" cy="30777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UAL</a:t>
            </a:r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978E6CF0-B7F0-4719-88B6-4D82BE21A035}"/>
              </a:ext>
            </a:extLst>
          </p:cNvPr>
          <p:cNvGrpSpPr/>
          <p:nvPr/>
        </p:nvGrpSpPr>
        <p:grpSpPr>
          <a:xfrm>
            <a:off x="7141071" y="3556502"/>
            <a:ext cx="1751409" cy="1656184"/>
            <a:chOff x="251520" y="-374020"/>
            <a:chExt cx="2088232" cy="230425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0C39710-CA71-43FA-A668-65133DEC933A}"/>
                </a:ext>
              </a:extLst>
            </p:cNvPr>
            <p:cNvSpPr/>
            <p:nvPr/>
          </p:nvSpPr>
          <p:spPr>
            <a:xfrm>
              <a:off x="251520" y="-374020"/>
              <a:ext cx="2088232" cy="2304256"/>
            </a:xfrm>
            <a:prstGeom prst="rect">
              <a:avLst/>
            </a:prstGeom>
            <a:solidFill>
              <a:srgbClr val="EB9D2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fr-FR" b="1" dirty="0">
                  <a:latin typeface="Arial" panose="020B0604020202020204" pitchFamily="34" charset="0"/>
                  <a:cs typeface="Arial" panose="020B0604020202020204" pitchFamily="34" charset="0"/>
                </a:rPr>
                <a:t>MÉMOIRES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9DE1ABE-73BB-41CA-AB96-CD8648264B4D}"/>
                </a:ext>
              </a:extLst>
            </p:cNvPr>
            <p:cNvSpPr/>
            <p:nvPr/>
          </p:nvSpPr>
          <p:spPr>
            <a:xfrm>
              <a:off x="426062" y="260648"/>
              <a:ext cx="869574" cy="1368152"/>
            </a:xfrm>
            <a:prstGeom prst="rect">
              <a:avLst/>
            </a:prstGeom>
            <a:solidFill>
              <a:srgbClr val="EA8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7B8D4B-52EC-4A47-A7F9-F2B3912E6956}"/>
                </a:ext>
              </a:extLst>
            </p:cNvPr>
            <p:cNvSpPr/>
            <p:nvPr/>
          </p:nvSpPr>
          <p:spPr>
            <a:xfrm>
              <a:off x="1403648" y="260648"/>
              <a:ext cx="792088" cy="1368152"/>
            </a:xfrm>
            <a:prstGeom prst="rect">
              <a:avLst/>
            </a:prstGeom>
            <a:solidFill>
              <a:srgbClr val="EA8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RAM</a:t>
              </a:r>
            </a:p>
          </p:txBody>
        </p:sp>
      </p:grpSp>
      <p:cxnSp>
        <p:nvCxnSpPr>
          <p:cNvPr id="68" name="Connecteur en angle 91">
            <a:extLst>
              <a:ext uri="{FF2B5EF4-FFF2-40B4-BE49-F238E27FC236}">
                <a16:creationId xmlns:a16="http://schemas.microsoft.com/office/drawing/2014/main" id="{7E1F584E-5D31-4D91-BF2C-59CD96FDDF07}"/>
              </a:ext>
            </a:extLst>
          </p:cNvPr>
          <p:cNvCxnSpPr>
            <a:cxnSpLocks/>
          </p:cNvCxnSpPr>
          <p:nvPr/>
        </p:nvCxnSpPr>
        <p:spPr>
          <a:xfrm rot="10800000">
            <a:off x="5603331" y="3988549"/>
            <a:ext cx="1537743" cy="4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3DBBC9B9-10A0-43A3-9065-8EAD88F794B1}"/>
              </a:ext>
            </a:extLst>
          </p:cNvPr>
          <p:cNvSpPr txBox="1"/>
          <p:nvPr/>
        </p:nvSpPr>
        <p:spPr>
          <a:xfrm>
            <a:off x="5531458" y="3628510"/>
            <a:ext cx="1611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d’adresses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18D8C65E-05CE-4E07-8EF1-A33D8195AF68}"/>
              </a:ext>
            </a:extLst>
          </p:cNvPr>
          <p:cNvSpPr txBox="1"/>
          <p:nvPr/>
        </p:nvSpPr>
        <p:spPr>
          <a:xfrm>
            <a:off x="5596358" y="4688885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de données</a:t>
            </a:r>
          </a:p>
        </p:txBody>
      </p:sp>
      <p:cxnSp>
        <p:nvCxnSpPr>
          <p:cNvPr id="71" name="Connecteur en angle 106">
            <a:extLst>
              <a:ext uri="{FF2B5EF4-FFF2-40B4-BE49-F238E27FC236}">
                <a16:creationId xmlns:a16="http://schemas.microsoft.com/office/drawing/2014/main" id="{6705811E-7617-4BFE-B1D5-D3E19F8DA2C0}"/>
              </a:ext>
            </a:extLst>
          </p:cNvPr>
          <p:cNvCxnSpPr/>
          <p:nvPr/>
        </p:nvCxnSpPr>
        <p:spPr>
          <a:xfrm rot="10800000" flipV="1">
            <a:off x="5603331" y="4636621"/>
            <a:ext cx="1540113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3">
            <a:extLst>
              <a:ext uri="{FF2B5EF4-FFF2-40B4-BE49-F238E27FC236}">
                <a16:creationId xmlns:a16="http://schemas.microsoft.com/office/drawing/2014/main" id="{A1640554-2A70-415F-A817-27E28346AE2F}"/>
              </a:ext>
            </a:extLst>
          </p:cNvPr>
          <p:cNvSpPr txBox="1">
            <a:spLocks noChangeArrowheads="1"/>
          </p:cNvSpPr>
          <p:nvPr/>
        </p:nvSpPr>
        <p:spPr>
          <a:xfrm>
            <a:off x="5724128" y="1954923"/>
            <a:ext cx="3312368" cy="161809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Calcul par l’UAL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Recherche d’une donnée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Stockage d’une donnée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731520" lvl="1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7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53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Exécution d’un programme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19254" cy="128776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Séquentialité</a:t>
            </a:r>
          </a:p>
          <a:p>
            <a:pPr marL="34290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Exécution généralement séquentielle des instructions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8" name="Rectangle 47"/>
          <p:cNvSpPr/>
          <p:nvPr/>
        </p:nvSpPr>
        <p:spPr>
          <a:xfrm>
            <a:off x="802826" y="2564904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2826" y="3284984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02826" y="4005064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2826" y="5301208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x 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807390" y="4725144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2175542" y="4653136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824701" y="2210381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</a:p>
        </p:txBody>
      </p:sp>
      <p:sp>
        <p:nvSpPr>
          <p:cNvPr id="3" name="Flèche courbée vers la droite 2"/>
          <p:cNvSpPr/>
          <p:nvPr/>
        </p:nvSpPr>
        <p:spPr>
          <a:xfrm>
            <a:off x="319330" y="2920588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lèche courbée vers la droite 40"/>
          <p:cNvSpPr/>
          <p:nvPr/>
        </p:nvSpPr>
        <p:spPr>
          <a:xfrm>
            <a:off x="303334" y="3797424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èche courbée vers la droite 41"/>
          <p:cNvSpPr/>
          <p:nvPr/>
        </p:nvSpPr>
        <p:spPr>
          <a:xfrm>
            <a:off x="319330" y="4995893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2679598" y="2492896"/>
            <a:ext cx="52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Rechercher, décoder et exécuter = une séquence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3243888" y="3222268"/>
            <a:ext cx="41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séquence = un temps d’exécution</a:t>
            </a:r>
          </a:p>
        </p:txBody>
      </p:sp>
      <p:sp>
        <p:nvSpPr>
          <p:cNvPr id="6" name="Flèche vers le bas 5"/>
          <p:cNvSpPr/>
          <p:nvPr/>
        </p:nvSpPr>
        <p:spPr>
          <a:xfrm>
            <a:off x="5127259" y="2965014"/>
            <a:ext cx="348487" cy="25725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èche vers le bas 46"/>
          <p:cNvSpPr/>
          <p:nvPr/>
        </p:nvSpPr>
        <p:spPr>
          <a:xfrm rot="2667189">
            <a:off x="4140806" y="3658234"/>
            <a:ext cx="348487" cy="25725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èche vers le bas 53"/>
          <p:cNvSpPr/>
          <p:nvPr/>
        </p:nvSpPr>
        <p:spPr>
          <a:xfrm rot="18929404">
            <a:off x="6353599" y="3661792"/>
            <a:ext cx="348487" cy="25725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3117637" y="3982363"/>
            <a:ext cx="198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Type d’instruction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à exécuter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5559918" y="3982363"/>
            <a:ext cx="234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Vitesse de traitement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du CPU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6891789" y="5007571"/>
            <a:ext cx="185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Cadencement de l’exécution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767830" y="500757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Puissance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calcul du CPU</a:t>
            </a:r>
          </a:p>
        </p:txBody>
      </p:sp>
      <p:sp>
        <p:nvSpPr>
          <p:cNvPr id="28" name="Flèche vers le bas 27"/>
          <p:cNvSpPr/>
          <p:nvPr/>
        </p:nvSpPr>
        <p:spPr>
          <a:xfrm rot="2833513">
            <a:off x="5870146" y="4704805"/>
            <a:ext cx="348487" cy="25725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èche vers le bas 28"/>
          <p:cNvSpPr/>
          <p:nvPr/>
        </p:nvSpPr>
        <p:spPr>
          <a:xfrm rot="18509236">
            <a:off x="7266513" y="4705991"/>
            <a:ext cx="348487" cy="25725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1" grpId="0" animBg="1"/>
      <p:bldP spid="41" grpId="1" animBg="1"/>
      <p:bldP spid="42" grpId="0" animBg="1"/>
      <p:bldP spid="45" grpId="0"/>
      <p:bldP spid="46" grpId="0"/>
      <p:bldP spid="6" grpId="0" animBg="1"/>
      <p:bldP spid="47" grpId="0" animBg="1"/>
      <p:bldP spid="54" grpId="0" animBg="1"/>
      <p:bldP spid="55" grpId="0"/>
      <p:bldP spid="56" grpId="0"/>
      <p:bldP spid="58" grpId="0"/>
      <p:bldP spid="25" grpId="0"/>
      <p:bldP spid="28" grpId="0" animBg="1"/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54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Exécution d’un programme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596336" y="3212976"/>
            <a:ext cx="1440160" cy="309634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cxnSp>
        <p:nvCxnSpPr>
          <p:cNvPr id="39" name="Connecteur droit 38"/>
          <p:cNvCxnSpPr/>
          <p:nvPr/>
        </p:nvCxnSpPr>
        <p:spPr>
          <a:xfrm>
            <a:off x="3383628" y="4809892"/>
            <a:ext cx="0" cy="85526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4538356" y="4809892"/>
            <a:ext cx="0" cy="85526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3360108" y="5665153"/>
            <a:ext cx="11756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/>
          <p:cNvCxnSpPr/>
          <p:nvPr/>
        </p:nvCxnSpPr>
        <p:spPr>
          <a:xfrm>
            <a:off x="7128044" y="4869160"/>
            <a:ext cx="504056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/>
          <p:cNvGrpSpPr/>
          <p:nvPr/>
        </p:nvGrpSpPr>
        <p:grpSpPr>
          <a:xfrm>
            <a:off x="3239612" y="4604206"/>
            <a:ext cx="1296144" cy="288032"/>
            <a:chOff x="3239612" y="4307790"/>
            <a:chExt cx="2592288" cy="296416"/>
          </a:xfrm>
        </p:grpSpPr>
        <p:cxnSp>
          <p:nvCxnSpPr>
            <p:cNvPr id="9" name="Connecteur droit 8"/>
            <p:cNvCxnSpPr/>
            <p:nvPr/>
          </p:nvCxnSpPr>
          <p:spPr>
            <a:xfrm>
              <a:off x="3239612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3527644" y="4307790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3527644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flipV="1">
              <a:off x="3815676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3815676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103708" y="4307790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4103708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V="1">
              <a:off x="4391740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4391740" y="4604206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4679772" y="4316174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 flipV="1">
              <a:off x="4679772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 flipV="1">
              <a:off x="4967804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4967804" y="4604206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5255836" y="4316174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flipV="1">
              <a:off x="5255836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5543868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5543868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ZoneTexte 43"/>
          <p:cNvSpPr txBox="1"/>
          <p:nvPr/>
        </p:nvSpPr>
        <p:spPr>
          <a:xfrm>
            <a:off x="2159972" y="454105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Horloge</a:t>
            </a:r>
          </a:p>
        </p:txBody>
      </p:sp>
      <p:sp>
        <p:nvSpPr>
          <p:cNvPr id="58" name="Rectangle 3"/>
          <p:cNvSpPr txBox="1">
            <a:spLocks noChangeArrowheads="1"/>
          </p:cNvSpPr>
          <p:nvPr/>
        </p:nvSpPr>
        <p:spPr>
          <a:xfrm>
            <a:off x="2162092" y="1844824"/>
            <a:ext cx="5429678" cy="2408180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900" dirty="0">
                <a:latin typeface="Arial" panose="020B0604020202020204" pitchFamily="34" charset="0"/>
                <a:cs typeface="Arial" panose="020B0604020202020204" pitchFamily="34" charset="0"/>
              </a:rPr>
              <a:t>1 signal d’horloge = 1 signal carré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Une période = 1 cycle d’horloge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900" dirty="0">
                <a:latin typeface="Arial" panose="020B0604020202020204" pitchFamily="34" charset="0"/>
                <a:cs typeface="Arial" panose="020B0604020202020204" pitchFamily="34" charset="0"/>
              </a:rPr>
              <a:t>Permet de cadencer chaque séquence d’exécution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Pas d’horloge =  pas d’exécution des instructions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Temps d’exécution d’une instruction = plusieurs cycles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036682" y="5733256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. 0 = 4 cycles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4875740" y="5733256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. 1 = 8 cycles</a:t>
            </a:r>
          </a:p>
        </p:txBody>
      </p:sp>
      <p:cxnSp>
        <p:nvCxnSpPr>
          <p:cNvPr id="59" name="Connecteur droit 58"/>
          <p:cNvCxnSpPr/>
          <p:nvPr/>
        </p:nvCxnSpPr>
        <p:spPr>
          <a:xfrm>
            <a:off x="4538356" y="4761148"/>
            <a:ext cx="0" cy="85526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6569136" y="4797152"/>
            <a:ext cx="0" cy="85526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4538356" y="5661248"/>
            <a:ext cx="203078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e 54"/>
          <p:cNvGrpSpPr/>
          <p:nvPr/>
        </p:nvGrpSpPr>
        <p:grpSpPr>
          <a:xfrm>
            <a:off x="4394340" y="4604206"/>
            <a:ext cx="1296144" cy="288032"/>
            <a:chOff x="3239612" y="4307790"/>
            <a:chExt cx="2592288" cy="296416"/>
          </a:xfrm>
        </p:grpSpPr>
        <p:cxnSp>
          <p:nvCxnSpPr>
            <p:cNvPr id="62" name="Connecteur droit 61"/>
            <p:cNvCxnSpPr/>
            <p:nvPr/>
          </p:nvCxnSpPr>
          <p:spPr>
            <a:xfrm>
              <a:off x="3239612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3527644" y="4307790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 flipV="1">
              <a:off x="3527644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 flipV="1">
              <a:off x="3815676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3815676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103708" y="4307790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 flipV="1">
              <a:off x="4103708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 flipV="1">
              <a:off x="4391740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4391740" y="4604206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/>
            <p:nvPr/>
          </p:nvCxnSpPr>
          <p:spPr>
            <a:xfrm>
              <a:off x="4679772" y="4316174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 flipV="1">
              <a:off x="4679772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 flipV="1">
              <a:off x="4967804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>
              <a:off x="4967804" y="4604206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>
              <a:off x="5255836" y="4316174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 flipV="1">
              <a:off x="5255836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 flipV="1">
              <a:off x="5543868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>
              <a:off x="5543868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e 78"/>
          <p:cNvGrpSpPr/>
          <p:nvPr/>
        </p:nvGrpSpPr>
        <p:grpSpPr>
          <a:xfrm>
            <a:off x="5561024" y="4604206"/>
            <a:ext cx="1296144" cy="288032"/>
            <a:chOff x="3239612" y="4307790"/>
            <a:chExt cx="2592288" cy="296416"/>
          </a:xfrm>
        </p:grpSpPr>
        <p:cxnSp>
          <p:nvCxnSpPr>
            <p:cNvPr id="80" name="Connecteur droit 79"/>
            <p:cNvCxnSpPr/>
            <p:nvPr/>
          </p:nvCxnSpPr>
          <p:spPr>
            <a:xfrm>
              <a:off x="3239612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3527644" y="4307790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 flipV="1">
              <a:off x="3527644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 flipV="1">
              <a:off x="3815676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/>
            <p:cNvCxnSpPr/>
            <p:nvPr/>
          </p:nvCxnSpPr>
          <p:spPr>
            <a:xfrm>
              <a:off x="3815676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4103708" y="4307790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 flipV="1">
              <a:off x="4103708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 flipV="1">
              <a:off x="4391740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4391740" y="4604206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4679772" y="4316174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 flipV="1">
              <a:off x="4679772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V="1">
              <a:off x="4967804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4967804" y="4604206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255836" y="4316174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 flipV="1">
              <a:off x="5255836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 flipV="1">
              <a:off x="5543868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>
              <a:off x="5543868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3">
            <a:extLst>
              <a:ext uri="{FF2B5EF4-FFF2-40B4-BE49-F238E27FC236}">
                <a16:creationId xmlns:a16="http://schemas.microsoft.com/office/drawing/2014/main" id="{AAB60C1F-BF14-4616-8660-599818157F50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19254" cy="80991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Cadencement de l’exécution et horloge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7EE1F7F-046E-4E7D-B2EC-4F56FCE225FB}"/>
              </a:ext>
            </a:extLst>
          </p:cNvPr>
          <p:cNvSpPr/>
          <p:nvPr/>
        </p:nvSpPr>
        <p:spPr>
          <a:xfrm>
            <a:off x="751012" y="270892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A2363AF-EFAD-43A6-AF4C-B2184A681B49}"/>
              </a:ext>
            </a:extLst>
          </p:cNvPr>
          <p:cNvSpPr/>
          <p:nvPr/>
        </p:nvSpPr>
        <p:spPr>
          <a:xfrm>
            <a:off x="751012" y="342900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C347960-5303-4CF1-97E6-A67AE76D7289}"/>
              </a:ext>
            </a:extLst>
          </p:cNvPr>
          <p:cNvSpPr/>
          <p:nvPr/>
        </p:nvSpPr>
        <p:spPr>
          <a:xfrm>
            <a:off x="751012" y="414908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A90C6D-AD33-4A30-9A85-54F5CB40A0E3}"/>
              </a:ext>
            </a:extLst>
          </p:cNvPr>
          <p:cNvSpPr/>
          <p:nvPr/>
        </p:nvSpPr>
        <p:spPr>
          <a:xfrm>
            <a:off x="751012" y="5445224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x </a:t>
            </a:r>
          </a:p>
        </p:txBody>
      </p: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3441304F-6A21-449B-A6C7-FB95F8CA13D6}"/>
              </a:ext>
            </a:extLst>
          </p:cNvPr>
          <p:cNvCxnSpPr/>
          <p:nvPr/>
        </p:nvCxnSpPr>
        <p:spPr>
          <a:xfrm>
            <a:off x="755576" y="4869160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AD837005-5096-4F51-A7CC-0E81BB3C5321}"/>
              </a:ext>
            </a:extLst>
          </p:cNvPr>
          <p:cNvCxnSpPr/>
          <p:nvPr/>
        </p:nvCxnSpPr>
        <p:spPr>
          <a:xfrm>
            <a:off x="2123728" y="5208518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6C3B6009-9D88-4A41-8D14-2F35F89E3C15}"/>
              </a:ext>
            </a:extLst>
          </p:cNvPr>
          <p:cNvSpPr txBox="1"/>
          <p:nvPr/>
        </p:nvSpPr>
        <p:spPr>
          <a:xfrm>
            <a:off x="772887" y="235439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</a:p>
        </p:txBody>
      </p:sp>
      <p:sp>
        <p:nvSpPr>
          <p:cNvPr id="105" name="Flèche courbée vers la droite 2">
            <a:extLst>
              <a:ext uri="{FF2B5EF4-FFF2-40B4-BE49-F238E27FC236}">
                <a16:creationId xmlns:a16="http://schemas.microsoft.com/office/drawing/2014/main" id="{04B477E5-4E6C-4EB2-AC72-59D158CCC63C}"/>
              </a:ext>
            </a:extLst>
          </p:cNvPr>
          <p:cNvSpPr/>
          <p:nvPr/>
        </p:nvSpPr>
        <p:spPr>
          <a:xfrm>
            <a:off x="267516" y="3064604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lèche courbée vers la droite 40">
            <a:extLst>
              <a:ext uri="{FF2B5EF4-FFF2-40B4-BE49-F238E27FC236}">
                <a16:creationId xmlns:a16="http://schemas.microsoft.com/office/drawing/2014/main" id="{6238CC56-69BD-4723-94CB-46EE50C529F8}"/>
              </a:ext>
            </a:extLst>
          </p:cNvPr>
          <p:cNvSpPr/>
          <p:nvPr/>
        </p:nvSpPr>
        <p:spPr>
          <a:xfrm>
            <a:off x="251520" y="3941440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èche courbée vers la droite 41">
            <a:extLst>
              <a:ext uri="{FF2B5EF4-FFF2-40B4-BE49-F238E27FC236}">
                <a16:creationId xmlns:a16="http://schemas.microsoft.com/office/drawing/2014/main" id="{68F7C0CE-F213-4AA1-B62E-91FC205FE6A7}"/>
              </a:ext>
            </a:extLst>
          </p:cNvPr>
          <p:cNvSpPr/>
          <p:nvPr/>
        </p:nvSpPr>
        <p:spPr>
          <a:xfrm>
            <a:off x="267516" y="5139909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5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105" grpId="0" animBg="1"/>
      <p:bldP spid="105" grpId="1" animBg="1"/>
      <p:bldP spid="106" grpId="0" animBg="1"/>
      <p:bldP spid="106" grpId="1" animBg="1"/>
      <p:bldP spid="10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55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Exécution d’un programme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48" name="Rectangle 47"/>
          <p:cNvSpPr/>
          <p:nvPr/>
        </p:nvSpPr>
        <p:spPr>
          <a:xfrm>
            <a:off x="807024" y="244157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7024" y="316165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07024" y="3881730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7024" y="5177874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x 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811588" y="4601810"/>
            <a:ext cx="0" cy="77119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2179740" y="4601810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827584" y="2060848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</a:p>
        </p:txBody>
      </p:sp>
      <p:sp>
        <p:nvSpPr>
          <p:cNvPr id="3" name="Flèche courbée vers la droite 2"/>
          <p:cNvSpPr/>
          <p:nvPr/>
        </p:nvSpPr>
        <p:spPr>
          <a:xfrm>
            <a:off x="323528" y="2797254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èche courbée vers la droite 41"/>
          <p:cNvSpPr/>
          <p:nvPr/>
        </p:nvSpPr>
        <p:spPr>
          <a:xfrm flipH="1">
            <a:off x="4469814" y="3120594"/>
            <a:ext cx="448044" cy="635423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2843808" y="2585586"/>
            <a:ext cx="1829347" cy="2960712"/>
            <a:chOff x="2845382" y="2243896"/>
            <a:chExt cx="2172995" cy="3929792"/>
          </a:xfrm>
        </p:grpSpPr>
        <p:sp>
          <p:nvSpPr>
            <p:cNvPr id="16" name="Rectangle 15"/>
            <p:cNvSpPr/>
            <p:nvPr/>
          </p:nvSpPr>
          <p:spPr>
            <a:xfrm>
              <a:off x="3250585" y="2717304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 1.0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50585" y="3437384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 1.1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50585" y="4157464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 1.2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50585" y="5453608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 1.y </a:t>
              </a:r>
            </a:p>
          </p:txBody>
        </p:sp>
        <p:cxnSp>
          <p:nvCxnSpPr>
            <p:cNvPr id="20" name="Connecteur droit 19"/>
            <p:cNvCxnSpPr/>
            <p:nvPr/>
          </p:nvCxnSpPr>
          <p:spPr>
            <a:xfrm>
              <a:off x="3255149" y="4877544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4623301" y="4877544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2845382" y="2243896"/>
              <a:ext cx="2172995" cy="408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EA82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Sous-Programme 1</a:t>
              </a:r>
            </a:p>
          </p:txBody>
        </p:sp>
      </p:grpSp>
      <p:sp>
        <p:nvSpPr>
          <p:cNvPr id="6" name="Flèche droite 5"/>
          <p:cNvSpPr/>
          <p:nvPr/>
        </p:nvSpPr>
        <p:spPr>
          <a:xfrm rot="20258446">
            <a:off x="2243023" y="3286591"/>
            <a:ext cx="864096" cy="21166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èche courbée vers la droite 26"/>
          <p:cNvSpPr/>
          <p:nvPr/>
        </p:nvSpPr>
        <p:spPr>
          <a:xfrm flipH="1">
            <a:off x="4483996" y="3809722"/>
            <a:ext cx="448044" cy="635423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èche courbée vers la droite 27"/>
          <p:cNvSpPr/>
          <p:nvPr/>
        </p:nvSpPr>
        <p:spPr>
          <a:xfrm flipH="1">
            <a:off x="4483996" y="4806633"/>
            <a:ext cx="448044" cy="635423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lèche droite 28"/>
          <p:cNvSpPr/>
          <p:nvPr/>
        </p:nvSpPr>
        <p:spPr>
          <a:xfrm rot="14563005">
            <a:off x="1840588" y="4382549"/>
            <a:ext cx="1628958" cy="19674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èche courbée vers la droite 29"/>
          <p:cNvSpPr/>
          <p:nvPr/>
        </p:nvSpPr>
        <p:spPr>
          <a:xfrm>
            <a:off x="307532" y="3661350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lèche courbée vers la droite 30"/>
          <p:cNvSpPr/>
          <p:nvPr/>
        </p:nvSpPr>
        <p:spPr>
          <a:xfrm>
            <a:off x="307532" y="4885486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4716016" y="2420888"/>
            <a:ext cx="4355976" cy="244624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85750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Pour traiter un sous-programme, il faut :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Connaitre l’adresse du sous-programme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Mettre à disposition les données nécessaires au sous-programme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Connaitre l’adresse de retour au programme ayant fait appel au sous-programme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Sauvegarder les registres de données et d’adresses du programme</a:t>
            </a:r>
          </a:p>
        </p:txBody>
      </p:sp>
      <p:sp>
        <p:nvSpPr>
          <p:cNvPr id="32" name="Flèche vers le bas 31"/>
          <p:cNvSpPr/>
          <p:nvPr/>
        </p:nvSpPr>
        <p:spPr>
          <a:xfrm>
            <a:off x="6713984" y="4869160"/>
            <a:ext cx="360040" cy="4227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812650" y="5302949"/>
            <a:ext cx="2162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Sauvegarder le</a:t>
            </a:r>
          </a:p>
          <a:p>
            <a:pPr algn="ctr"/>
            <a:r>
              <a:rPr lang="fr-F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contexte d’exécution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171A29A0-AC32-4569-A125-7D9D46816BA0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19254" cy="80991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Sous-programmes</a:t>
            </a:r>
          </a:p>
          <a:p>
            <a:pPr marL="342900" indent="-34290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Un programme peut faire appel à plusieurs sous-programmes</a:t>
            </a:r>
          </a:p>
        </p:txBody>
      </p:sp>
    </p:spTree>
    <p:extLst>
      <p:ext uri="{BB962C8B-B14F-4D97-AF65-F5344CB8AC3E}">
        <p14:creationId xmlns:p14="http://schemas.microsoft.com/office/powerpoint/2010/main" val="261510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2" grpId="0" animBg="1"/>
      <p:bldP spid="42" grpId="1" animBg="1"/>
      <p:bldP spid="6" grpId="0" animBg="1"/>
      <p:bldP spid="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56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Exécution d’un programme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171A29A0-AC32-4569-A125-7D9D46816BA0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14422"/>
            <a:ext cx="8219254" cy="120646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Interruptions</a:t>
            </a:r>
          </a:p>
          <a:p>
            <a:pPr marL="342900" indent="-34290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Un programme peut être interrompu par un événement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Si cet événement doit être traité, il génère une interruption</a:t>
            </a:r>
          </a:p>
        </p:txBody>
      </p:sp>
      <p:sp>
        <p:nvSpPr>
          <p:cNvPr id="36" name="Flèche droite 7">
            <a:extLst>
              <a:ext uri="{FF2B5EF4-FFF2-40B4-BE49-F238E27FC236}">
                <a16:creationId xmlns:a16="http://schemas.microsoft.com/office/drawing/2014/main" id="{ECDD7FAD-B6A0-4237-9D2A-DD010759627D}"/>
              </a:ext>
            </a:extLst>
          </p:cNvPr>
          <p:cNvSpPr/>
          <p:nvPr/>
        </p:nvSpPr>
        <p:spPr>
          <a:xfrm rot="968705">
            <a:off x="807800" y="3707245"/>
            <a:ext cx="596519" cy="2140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D728EE4-C572-440D-8B2C-684CF8513E25}"/>
              </a:ext>
            </a:extLst>
          </p:cNvPr>
          <p:cNvSpPr txBox="1"/>
          <p:nvPr/>
        </p:nvSpPr>
        <p:spPr>
          <a:xfrm>
            <a:off x="15676" y="340925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Événement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291E35-2108-497E-9E8D-A905BF13F2D8}"/>
              </a:ext>
            </a:extLst>
          </p:cNvPr>
          <p:cNvSpPr/>
          <p:nvPr/>
        </p:nvSpPr>
        <p:spPr>
          <a:xfrm>
            <a:off x="1599112" y="2729602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853A86-3A65-4D23-A217-1C315A776923}"/>
              </a:ext>
            </a:extLst>
          </p:cNvPr>
          <p:cNvSpPr/>
          <p:nvPr/>
        </p:nvSpPr>
        <p:spPr>
          <a:xfrm>
            <a:off x="1599112" y="3449682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A1DEE6-28E2-437C-9671-6F70EFF69BA6}"/>
              </a:ext>
            </a:extLst>
          </p:cNvPr>
          <p:cNvSpPr/>
          <p:nvPr/>
        </p:nvSpPr>
        <p:spPr>
          <a:xfrm>
            <a:off x="1599112" y="4169762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8FBC12-31F0-4AA9-AD23-493E6F6F66CE}"/>
              </a:ext>
            </a:extLst>
          </p:cNvPr>
          <p:cNvSpPr/>
          <p:nvPr/>
        </p:nvSpPr>
        <p:spPr>
          <a:xfrm>
            <a:off x="1599112" y="5465906"/>
            <a:ext cx="1368152" cy="720080"/>
          </a:xfrm>
          <a:prstGeom prst="rect">
            <a:avLst/>
          </a:prstGeom>
          <a:solidFill>
            <a:srgbClr val="EA822C"/>
          </a:solidFill>
          <a:ln>
            <a:solidFill>
              <a:srgbClr val="EB9D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. x 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15B64D3-F0B4-440F-99AD-840A7EFA606A}"/>
              </a:ext>
            </a:extLst>
          </p:cNvPr>
          <p:cNvCxnSpPr/>
          <p:nvPr/>
        </p:nvCxnSpPr>
        <p:spPr>
          <a:xfrm>
            <a:off x="1603676" y="4889842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E2F7DA1-B536-4B29-9443-8ACD8F424398}"/>
              </a:ext>
            </a:extLst>
          </p:cNvPr>
          <p:cNvCxnSpPr/>
          <p:nvPr/>
        </p:nvCxnSpPr>
        <p:spPr>
          <a:xfrm>
            <a:off x="2971828" y="4889842"/>
            <a:ext cx="0" cy="771196"/>
          </a:xfrm>
          <a:prstGeom prst="line">
            <a:avLst/>
          </a:prstGeom>
          <a:ln w="19050">
            <a:solidFill>
              <a:srgbClr val="EB9D2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16ED2949-8887-4AE8-ABE5-1C50C6FD65DD}"/>
              </a:ext>
            </a:extLst>
          </p:cNvPr>
          <p:cNvSpPr txBox="1"/>
          <p:nvPr/>
        </p:nvSpPr>
        <p:spPr>
          <a:xfrm>
            <a:off x="1631530" y="234888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</a:p>
        </p:txBody>
      </p:sp>
      <p:sp>
        <p:nvSpPr>
          <p:cNvPr id="47" name="Flèche courbée vers la droite 39">
            <a:extLst>
              <a:ext uri="{FF2B5EF4-FFF2-40B4-BE49-F238E27FC236}">
                <a16:creationId xmlns:a16="http://schemas.microsoft.com/office/drawing/2014/main" id="{FB604EA0-4E4B-4E7C-B5CE-9926A2A03E48}"/>
              </a:ext>
            </a:extLst>
          </p:cNvPr>
          <p:cNvSpPr/>
          <p:nvPr/>
        </p:nvSpPr>
        <p:spPr>
          <a:xfrm>
            <a:off x="1115616" y="3085286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lèche courbée vers la droite 40">
            <a:extLst>
              <a:ext uri="{FF2B5EF4-FFF2-40B4-BE49-F238E27FC236}">
                <a16:creationId xmlns:a16="http://schemas.microsoft.com/office/drawing/2014/main" id="{36FEFD42-CDA4-4CE2-A8E8-6A008F61ADD9}"/>
              </a:ext>
            </a:extLst>
          </p:cNvPr>
          <p:cNvSpPr/>
          <p:nvPr/>
        </p:nvSpPr>
        <p:spPr>
          <a:xfrm flipH="1">
            <a:off x="5261902" y="3408626"/>
            <a:ext cx="448044" cy="635423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528D2994-4807-445A-A145-7D4C9C73E444}"/>
              </a:ext>
            </a:extLst>
          </p:cNvPr>
          <p:cNvGrpSpPr/>
          <p:nvPr/>
        </p:nvGrpSpPr>
        <p:grpSpPr>
          <a:xfrm>
            <a:off x="3874101" y="2689756"/>
            <a:ext cx="1346844" cy="3144574"/>
            <a:chOff x="3128336" y="1999854"/>
            <a:chExt cx="1599852" cy="417383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E80ADF1-6D4D-4F49-8334-C4E1DDAFE5FA}"/>
                </a:ext>
              </a:extLst>
            </p:cNvPr>
            <p:cNvSpPr/>
            <p:nvPr/>
          </p:nvSpPr>
          <p:spPr>
            <a:xfrm>
              <a:off x="3250585" y="2717304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 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6599ADF-F4BB-4DCA-BCC3-54C730E27247}"/>
                </a:ext>
              </a:extLst>
            </p:cNvPr>
            <p:cNvSpPr/>
            <p:nvPr/>
          </p:nvSpPr>
          <p:spPr>
            <a:xfrm>
              <a:off x="3250585" y="3437384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 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78D2FC1-02B9-4D3C-A09A-C1CBE8195D01}"/>
                </a:ext>
              </a:extLst>
            </p:cNvPr>
            <p:cNvSpPr/>
            <p:nvPr/>
          </p:nvSpPr>
          <p:spPr>
            <a:xfrm>
              <a:off x="3250585" y="4157464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 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FF5B6DF-B21D-4D4A-9FA0-3C3BE5D63DD1}"/>
                </a:ext>
              </a:extLst>
            </p:cNvPr>
            <p:cNvSpPr/>
            <p:nvPr/>
          </p:nvSpPr>
          <p:spPr>
            <a:xfrm>
              <a:off x="3250585" y="5453608"/>
              <a:ext cx="1368152" cy="720080"/>
            </a:xfrm>
            <a:prstGeom prst="rect">
              <a:avLst/>
            </a:prstGeom>
            <a:solidFill>
              <a:srgbClr val="EA822C"/>
            </a:solidFill>
            <a:ln>
              <a:solidFill>
                <a:srgbClr val="EB9D2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r>
                <a:rPr lang="fr-F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 y </a:t>
              </a:r>
            </a:p>
          </p:txBody>
        </p: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CBB20528-45E6-4A95-9F3E-748B618878DB}"/>
                </a:ext>
              </a:extLst>
            </p:cNvPr>
            <p:cNvCxnSpPr/>
            <p:nvPr/>
          </p:nvCxnSpPr>
          <p:spPr>
            <a:xfrm>
              <a:off x="3255149" y="4877544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50AAE952-B061-499C-9456-9F11665FA400}"/>
                </a:ext>
              </a:extLst>
            </p:cNvPr>
            <p:cNvCxnSpPr/>
            <p:nvPr/>
          </p:nvCxnSpPr>
          <p:spPr>
            <a:xfrm>
              <a:off x="4623301" y="4877544"/>
              <a:ext cx="0" cy="771196"/>
            </a:xfrm>
            <a:prstGeom prst="line">
              <a:avLst/>
            </a:prstGeom>
            <a:ln w="19050">
              <a:solidFill>
                <a:srgbClr val="EB9D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1AA82A02-78C2-44EB-AFF6-3DF979545AAB}"/>
                </a:ext>
              </a:extLst>
            </p:cNvPr>
            <p:cNvSpPr txBox="1"/>
            <p:nvPr/>
          </p:nvSpPr>
          <p:spPr>
            <a:xfrm>
              <a:off x="3128336" y="1999854"/>
              <a:ext cx="1599852" cy="69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EA82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</a:t>
              </a:r>
            </a:p>
            <a:p>
              <a:pPr algn="ctr"/>
              <a:r>
                <a:rPr lang="fr-FR" sz="1400" b="1" dirty="0">
                  <a:solidFill>
                    <a:srgbClr val="EA82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d’interruption</a:t>
              </a:r>
            </a:p>
          </p:txBody>
        </p:sp>
      </p:grpSp>
      <p:sp>
        <p:nvSpPr>
          <p:cNvPr id="63" name="Flèche droite 56">
            <a:extLst>
              <a:ext uri="{FF2B5EF4-FFF2-40B4-BE49-F238E27FC236}">
                <a16:creationId xmlns:a16="http://schemas.microsoft.com/office/drawing/2014/main" id="{BAE6EA13-5DE6-49AD-957D-BFA21660078D}"/>
              </a:ext>
            </a:extLst>
          </p:cNvPr>
          <p:cNvSpPr/>
          <p:nvPr/>
        </p:nvSpPr>
        <p:spPr>
          <a:xfrm rot="20258446">
            <a:off x="3035111" y="3574623"/>
            <a:ext cx="864096" cy="21166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lèche courbée vers la droite 57">
            <a:extLst>
              <a:ext uri="{FF2B5EF4-FFF2-40B4-BE49-F238E27FC236}">
                <a16:creationId xmlns:a16="http://schemas.microsoft.com/office/drawing/2014/main" id="{B907CF16-C8CB-4594-A4F0-2FA394120E80}"/>
              </a:ext>
            </a:extLst>
          </p:cNvPr>
          <p:cNvSpPr/>
          <p:nvPr/>
        </p:nvSpPr>
        <p:spPr>
          <a:xfrm flipH="1">
            <a:off x="5276084" y="4097754"/>
            <a:ext cx="448044" cy="635423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èche courbée vers la droite 58">
            <a:extLst>
              <a:ext uri="{FF2B5EF4-FFF2-40B4-BE49-F238E27FC236}">
                <a16:creationId xmlns:a16="http://schemas.microsoft.com/office/drawing/2014/main" id="{D8C37A89-A0E9-4D8E-B4EC-114800A2D504}"/>
              </a:ext>
            </a:extLst>
          </p:cNvPr>
          <p:cNvSpPr/>
          <p:nvPr/>
        </p:nvSpPr>
        <p:spPr>
          <a:xfrm flipH="1">
            <a:off x="5276084" y="5094665"/>
            <a:ext cx="448044" cy="635423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lèche droite 59">
            <a:extLst>
              <a:ext uri="{FF2B5EF4-FFF2-40B4-BE49-F238E27FC236}">
                <a16:creationId xmlns:a16="http://schemas.microsoft.com/office/drawing/2014/main" id="{D557353F-3078-41FD-9952-11AECC5F8308}"/>
              </a:ext>
            </a:extLst>
          </p:cNvPr>
          <p:cNvSpPr/>
          <p:nvPr/>
        </p:nvSpPr>
        <p:spPr>
          <a:xfrm rot="14563005">
            <a:off x="2632676" y="4670581"/>
            <a:ext cx="1628958" cy="19674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lèche courbée vers la droite 60">
            <a:extLst>
              <a:ext uri="{FF2B5EF4-FFF2-40B4-BE49-F238E27FC236}">
                <a16:creationId xmlns:a16="http://schemas.microsoft.com/office/drawing/2014/main" id="{07906372-8C61-4DCB-9699-D68DB7F38B7F}"/>
              </a:ext>
            </a:extLst>
          </p:cNvPr>
          <p:cNvSpPr/>
          <p:nvPr/>
        </p:nvSpPr>
        <p:spPr>
          <a:xfrm>
            <a:off x="1099620" y="3949382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èche courbée vers la droite 61">
            <a:extLst>
              <a:ext uri="{FF2B5EF4-FFF2-40B4-BE49-F238E27FC236}">
                <a16:creationId xmlns:a16="http://schemas.microsoft.com/office/drawing/2014/main" id="{1B7C96F8-DEE6-44BA-8F64-C57F6AB764BD}"/>
              </a:ext>
            </a:extLst>
          </p:cNvPr>
          <p:cNvSpPr/>
          <p:nvPr/>
        </p:nvSpPr>
        <p:spPr>
          <a:xfrm>
            <a:off x="1099620" y="5173518"/>
            <a:ext cx="416052" cy="724436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3">
            <a:extLst>
              <a:ext uri="{FF2B5EF4-FFF2-40B4-BE49-F238E27FC236}">
                <a16:creationId xmlns:a16="http://schemas.microsoft.com/office/drawing/2014/main" id="{9873BB5B-1D32-4FF9-93A7-C6AFB40BE5A2}"/>
              </a:ext>
            </a:extLst>
          </p:cNvPr>
          <p:cNvSpPr txBox="1">
            <a:spLocks noChangeArrowheads="1"/>
          </p:cNvSpPr>
          <p:nvPr/>
        </p:nvSpPr>
        <p:spPr>
          <a:xfrm>
            <a:off x="5420100" y="2420888"/>
            <a:ext cx="3723900" cy="225293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Pour traiter un événement, il faut : </a:t>
            </a:r>
          </a:p>
          <a:p>
            <a:pPr marL="731520" lvl="1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Connaitre l’adresse du programme d’interruption</a:t>
            </a:r>
          </a:p>
          <a:p>
            <a:pPr marL="731520" lvl="1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Connaitre l’adresse de retour au programme principal</a:t>
            </a:r>
          </a:p>
          <a:p>
            <a:pPr marL="731520" lvl="1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Sauvegarder les registres de données et d’adresses du programme</a:t>
            </a:r>
          </a:p>
        </p:txBody>
      </p:sp>
      <p:sp>
        <p:nvSpPr>
          <p:cNvPr id="72" name="Flèche vers le bas 31">
            <a:extLst>
              <a:ext uri="{FF2B5EF4-FFF2-40B4-BE49-F238E27FC236}">
                <a16:creationId xmlns:a16="http://schemas.microsoft.com/office/drawing/2014/main" id="{9A24C58B-92FE-46AE-A8D3-DA5E0C3C854E}"/>
              </a:ext>
            </a:extLst>
          </p:cNvPr>
          <p:cNvSpPr/>
          <p:nvPr/>
        </p:nvSpPr>
        <p:spPr>
          <a:xfrm>
            <a:off x="7102030" y="4653136"/>
            <a:ext cx="360040" cy="4227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FB239FE9-D6F8-4128-B2F0-50D985EB65E8}"/>
              </a:ext>
            </a:extLst>
          </p:cNvPr>
          <p:cNvSpPr txBox="1"/>
          <p:nvPr/>
        </p:nvSpPr>
        <p:spPr>
          <a:xfrm>
            <a:off x="6200696" y="5086925"/>
            <a:ext cx="2162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Sauvegarder le</a:t>
            </a:r>
          </a:p>
          <a:p>
            <a:pPr algn="ctr"/>
            <a:r>
              <a:rPr lang="fr-F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contexte d’exécution</a:t>
            </a:r>
          </a:p>
        </p:txBody>
      </p:sp>
    </p:spTree>
    <p:extLst>
      <p:ext uri="{BB962C8B-B14F-4D97-AF65-F5344CB8AC3E}">
        <p14:creationId xmlns:p14="http://schemas.microsoft.com/office/powerpoint/2010/main" val="12096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/>
      <p:bldP spid="37" grpId="1"/>
      <p:bldP spid="47" grpId="0" animBg="1"/>
      <p:bldP spid="47" grpId="1" animBg="1"/>
      <p:bldP spid="54" grpId="0" animBg="1"/>
      <p:bldP spid="54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72" grpId="0" animBg="1"/>
      <p:bldP spid="7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57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Exécution d’un programme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1625A9-D513-4F8B-A0F6-AE9E27AB805D}"/>
              </a:ext>
            </a:extLst>
          </p:cNvPr>
          <p:cNvSpPr txBox="1"/>
          <p:nvPr/>
        </p:nvSpPr>
        <p:spPr>
          <a:xfrm>
            <a:off x="1420550" y="1734335"/>
            <a:ext cx="21030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horloge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293D5E-A5EF-4535-A47A-D287C6DA7A63}"/>
              </a:ext>
            </a:extLst>
          </p:cNvPr>
          <p:cNvSpPr txBox="1"/>
          <p:nvPr/>
        </p:nvSpPr>
        <p:spPr>
          <a:xfrm>
            <a:off x="3629669" y="3029644"/>
            <a:ext cx="1884662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Exécuter un(des) programme(s)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et/ou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traiter un(des) événement(s)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en interruption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9EB363D-2864-462C-832D-D3EB3B77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59209"/>
            <a:ext cx="3346673" cy="214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A21F159E-EF76-4796-9383-83FB180F9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331" y="2803167"/>
            <a:ext cx="3475588" cy="205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B874F72-24B6-41B5-9672-BE666FC10AC6}"/>
              </a:ext>
            </a:extLst>
          </p:cNvPr>
          <p:cNvSpPr txBox="1"/>
          <p:nvPr/>
        </p:nvSpPr>
        <p:spPr>
          <a:xfrm>
            <a:off x="5445019" y="1588150"/>
            <a:ext cx="254987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Pouvoir sauvegarder des données traitées ou de configuration</a:t>
            </a:r>
          </a:p>
        </p:txBody>
      </p:sp>
      <p:sp>
        <p:nvSpPr>
          <p:cNvPr id="21" name="Flèche vers le bas 7">
            <a:extLst>
              <a:ext uri="{FF2B5EF4-FFF2-40B4-BE49-F238E27FC236}">
                <a16:creationId xmlns:a16="http://schemas.microsoft.com/office/drawing/2014/main" id="{29438EC9-AFD3-4D14-A0E8-FB6CD3BD2D0D}"/>
              </a:ext>
            </a:extLst>
          </p:cNvPr>
          <p:cNvSpPr/>
          <p:nvPr/>
        </p:nvSpPr>
        <p:spPr>
          <a:xfrm rot="8117265">
            <a:off x="3650096" y="2389780"/>
            <a:ext cx="432048" cy="4227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èche vers le bas 13">
            <a:extLst>
              <a:ext uri="{FF2B5EF4-FFF2-40B4-BE49-F238E27FC236}">
                <a16:creationId xmlns:a16="http://schemas.microsoft.com/office/drawing/2014/main" id="{A01D49A4-4805-472E-9794-F65D4A129967}"/>
              </a:ext>
            </a:extLst>
          </p:cNvPr>
          <p:cNvSpPr/>
          <p:nvPr/>
        </p:nvSpPr>
        <p:spPr>
          <a:xfrm rot="13692090">
            <a:off x="5149141" y="2389512"/>
            <a:ext cx="432048" cy="42275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EA82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D9E74AE-0DAF-4A6E-A085-A56C1B885E15}"/>
              </a:ext>
            </a:extLst>
          </p:cNvPr>
          <p:cNvSpPr txBox="1"/>
          <p:nvPr/>
        </p:nvSpPr>
        <p:spPr>
          <a:xfrm>
            <a:off x="1164217" y="5334307"/>
            <a:ext cx="26156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Pouvoir sauvegarder le contexte</a:t>
            </a:r>
          </a:p>
        </p:txBody>
      </p:sp>
      <p:sp>
        <p:nvSpPr>
          <p:cNvPr id="24" name="Flèche vers le bas 15">
            <a:extLst>
              <a:ext uri="{FF2B5EF4-FFF2-40B4-BE49-F238E27FC236}">
                <a16:creationId xmlns:a16="http://schemas.microsoft.com/office/drawing/2014/main" id="{F20D5932-5FB2-4CC8-8C94-BA7BDB424F3A}"/>
              </a:ext>
            </a:extLst>
          </p:cNvPr>
          <p:cNvSpPr/>
          <p:nvPr/>
        </p:nvSpPr>
        <p:spPr>
          <a:xfrm rot="3009106">
            <a:off x="3651625" y="4901235"/>
            <a:ext cx="432048" cy="422756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880B365-C475-4525-BFC7-F8DCD88F4C26}"/>
              </a:ext>
            </a:extLst>
          </p:cNvPr>
          <p:cNvGrpSpPr/>
          <p:nvPr/>
        </p:nvGrpSpPr>
        <p:grpSpPr>
          <a:xfrm>
            <a:off x="2302049" y="2095520"/>
            <a:ext cx="1296144" cy="288032"/>
            <a:chOff x="3239612" y="4307790"/>
            <a:chExt cx="2592288" cy="296416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4E2E6D97-D8FF-49B3-B7F2-13A1B33413BC}"/>
                </a:ext>
              </a:extLst>
            </p:cNvPr>
            <p:cNvCxnSpPr/>
            <p:nvPr/>
          </p:nvCxnSpPr>
          <p:spPr>
            <a:xfrm>
              <a:off x="3239612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403D139-E05C-4750-8953-7E03D6F72651}"/>
                </a:ext>
              </a:extLst>
            </p:cNvPr>
            <p:cNvCxnSpPr/>
            <p:nvPr/>
          </p:nvCxnSpPr>
          <p:spPr>
            <a:xfrm>
              <a:off x="3527644" y="4307790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746D8360-EB42-42D9-803B-3B38C7BF9BCE}"/>
                </a:ext>
              </a:extLst>
            </p:cNvPr>
            <p:cNvCxnSpPr/>
            <p:nvPr/>
          </p:nvCxnSpPr>
          <p:spPr>
            <a:xfrm flipV="1">
              <a:off x="3527644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29CBCEEF-0B71-46FA-9707-1082BDE2E2FB}"/>
                </a:ext>
              </a:extLst>
            </p:cNvPr>
            <p:cNvCxnSpPr/>
            <p:nvPr/>
          </p:nvCxnSpPr>
          <p:spPr>
            <a:xfrm flipV="1">
              <a:off x="3815676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BF8AF651-2750-4EB9-AD53-82A58073F40D}"/>
                </a:ext>
              </a:extLst>
            </p:cNvPr>
            <p:cNvCxnSpPr/>
            <p:nvPr/>
          </p:nvCxnSpPr>
          <p:spPr>
            <a:xfrm>
              <a:off x="3815676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F6C7A303-AB05-49B7-BF3A-C88AD0E06A40}"/>
                </a:ext>
              </a:extLst>
            </p:cNvPr>
            <p:cNvCxnSpPr/>
            <p:nvPr/>
          </p:nvCxnSpPr>
          <p:spPr>
            <a:xfrm>
              <a:off x="4103708" y="4307790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05549A50-7F4B-4347-ACC2-9CD6B7CEDDA8}"/>
                </a:ext>
              </a:extLst>
            </p:cNvPr>
            <p:cNvCxnSpPr/>
            <p:nvPr/>
          </p:nvCxnSpPr>
          <p:spPr>
            <a:xfrm flipV="1">
              <a:off x="4103708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74C4DC64-7776-442B-899B-0F90148F0B83}"/>
                </a:ext>
              </a:extLst>
            </p:cNvPr>
            <p:cNvCxnSpPr/>
            <p:nvPr/>
          </p:nvCxnSpPr>
          <p:spPr>
            <a:xfrm flipV="1">
              <a:off x="4391740" y="4307790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9603FCD-776C-46D1-8241-E8FBA569B6B5}"/>
                </a:ext>
              </a:extLst>
            </p:cNvPr>
            <p:cNvCxnSpPr/>
            <p:nvPr/>
          </p:nvCxnSpPr>
          <p:spPr>
            <a:xfrm>
              <a:off x="4391740" y="4604206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241DD611-C550-46A6-86B4-5E6115C43095}"/>
                </a:ext>
              </a:extLst>
            </p:cNvPr>
            <p:cNvCxnSpPr/>
            <p:nvPr/>
          </p:nvCxnSpPr>
          <p:spPr>
            <a:xfrm>
              <a:off x="4679772" y="4316174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6E9B1A88-11D9-44C3-9C38-91B221837955}"/>
                </a:ext>
              </a:extLst>
            </p:cNvPr>
            <p:cNvCxnSpPr/>
            <p:nvPr/>
          </p:nvCxnSpPr>
          <p:spPr>
            <a:xfrm flipV="1">
              <a:off x="4679772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B18AE7F6-D6A4-491B-9253-741BAB8C4F77}"/>
                </a:ext>
              </a:extLst>
            </p:cNvPr>
            <p:cNvCxnSpPr/>
            <p:nvPr/>
          </p:nvCxnSpPr>
          <p:spPr>
            <a:xfrm flipV="1">
              <a:off x="4967804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E48CC21B-FB0F-40E7-B2E7-A0C04086B533}"/>
                </a:ext>
              </a:extLst>
            </p:cNvPr>
            <p:cNvCxnSpPr/>
            <p:nvPr/>
          </p:nvCxnSpPr>
          <p:spPr>
            <a:xfrm>
              <a:off x="4967804" y="4604206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0B95C628-0E9E-4A31-AAEA-1193FF106CDB}"/>
                </a:ext>
              </a:extLst>
            </p:cNvPr>
            <p:cNvCxnSpPr/>
            <p:nvPr/>
          </p:nvCxnSpPr>
          <p:spPr>
            <a:xfrm>
              <a:off x="5255836" y="4316174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3AD4FF9B-F81D-4945-A3E2-B114251C2FBF}"/>
                </a:ext>
              </a:extLst>
            </p:cNvPr>
            <p:cNvCxnSpPr/>
            <p:nvPr/>
          </p:nvCxnSpPr>
          <p:spPr>
            <a:xfrm flipV="1">
              <a:off x="5255836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D87E16A5-D0DD-43C6-9526-8AE058DE80F6}"/>
                </a:ext>
              </a:extLst>
            </p:cNvPr>
            <p:cNvCxnSpPr/>
            <p:nvPr/>
          </p:nvCxnSpPr>
          <p:spPr>
            <a:xfrm flipV="1">
              <a:off x="5543868" y="4316174"/>
              <a:ext cx="0" cy="2880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523731A-9DDB-44E3-8898-EC8719AECE59}"/>
                </a:ext>
              </a:extLst>
            </p:cNvPr>
            <p:cNvCxnSpPr/>
            <p:nvPr/>
          </p:nvCxnSpPr>
          <p:spPr>
            <a:xfrm>
              <a:off x="5543868" y="4595822"/>
              <a:ext cx="28803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5C06C6C6-E8FF-4CCB-89E9-A1CF85344680}"/>
              </a:ext>
            </a:extLst>
          </p:cNvPr>
          <p:cNvSpPr txBox="1"/>
          <p:nvPr/>
        </p:nvSpPr>
        <p:spPr>
          <a:xfrm>
            <a:off x="5445019" y="5334307"/>
            <a:ext cx="254987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Pouvoir sauvegarder les instructions du(des) programmes</a:t>
            </a:r>
          </a:p>
        </p:txBody>
      </p:sp>
      <p:sp>
        <p:nvSpPr>
          <p:cNvPr id="44" name="Flèche vers le bas 35">
            <a:extLst>
              <a:ext uri="{FF2B5EF4-FFF2-40B4-BE49-F238E27FC236}">
                <a16:creationId xmlns:a16="http://schemas.microsoft.com/office/drawing/2014/main" id="{E5311CC3-6ED7-4997-8340-DDF17FCCE525}"/>
              </a:ext>
            </a:extLst>
          </p:cNvPr>
          <p:cNvSpPr/>
          <p:nvPr/>
        </p:nvSpPr>
        <p:spPr>
          <a:xfrm rot="18874506">
            <a:off x="5149764" y="4902177"/>
            <a:ext cx="432048" cy="42275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EA82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1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3" grpId="0" animBg="1"/>
      <p:bldP spid="4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58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</a:rPr>
              <a:t>Exécution d’un programme</a:t>
            </a:r>
            <a:endParaRPr lang="fr-FR" sz="4400" b="1" cap="small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1"/>
            <a:ext cx="6411098" cy="480686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La pile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endParaRPr lang="fr-FR" sz="2200" b="1" dirty="0">
              <a:solidFill>
                <a:schemeClr val="tx2"/>
              </a:solidFill>
            </a:endParaRPr>
          </a:p>
          <a:p>
            <a:pPr marL="342900" lvl="1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Son rôle : sauvegarder le contexte d’exécution</a:t>
            </a:r>
          </a:p>
          <a:p>
            <a:pPr marL="742950" lvl="1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Sauvegarder l’adresse de retour</a:t>
            </a:r>
          </a:p>
          <a:p>
            <a:pPr marL="742950" lvl="1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Sauvegarder les registres de données, d’adresses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cs typeface="Arial" panose="020B0604020202020204" pitchFamily="34" charset="0"/>
              </a:rPr>
              <a:t>La pile est limitée en taille mémoire</a:t>
            </a:r>
          </a:p>
          <a:p>
            <a:pPr marL="742950" lvl="1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Limitation du nombre de programmes traités en parallèle</a:t>
            </a:r>
          </a:p>
          <a:p>
            <a:pPr marL="742950" lvl="1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Limitation du nombre d’événements pouvant être traités en interruption</a:t>
            </a: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7092280" y="2795009"/>
            <a:ext cx="1751409" cy="2016224"/>
          </a:xfrm>
          <a:prstGeom prst="rect">
            <a:avLst/>
          </a:prstGeom>
          <a:solidFill>
            <a:srgbClr val="EB9D2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MÉMOIRES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8669" y="3251177"/>
            <a:ext cx="729315" cy="1416041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58575" y="3251177"/>
            <a:ext cx="664328" cy="1416041"/>
          </a:xfrm>
          <a:prstGeom prst="rect">
            <a:avLst/>
          </a:prstGeom>
          <a:solidFill>
            <a:srgbClr val="EA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058575" y="4319554"/>
            <a:ext cx="664328" cy="3476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PILE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6" y="3990185"/>
            <a:ext cx="748275" cy="69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553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59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 et instructions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CPU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Exécution d’un programme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Codage d’un programme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182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De l’analogique au numérique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Les systèmes numériques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/>
              <a:t>Logique combinatoire et séquentielle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Combinatoire : 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/>
              <a:t>les états des sorties d’un système numérique combinatoire sont le résultat d’opérations purement combinatoires (ET, OU, NON…) sur les entrées, indépendamment de la notion de temps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Séquentielle : 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/>
              <a:t>les états des sorties d’un système numérique séquentiel sont le résultat d’opérations dépendantes des entrées ET du résultat d’opérations passées (mémorisation, dépendance au temps)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endParaRPr lang="fr-FR" sz="1100" b="1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/>
              <a:t>Systèmes intégrés complexes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Composants programmables intégrant microprocesseurs et autres circuits programmables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</a:t>
            </a:r>
            <a:r>
              <a:rPr lang="fr-FR" b="1" dirty="0"/>
              <a:t>systèmes microprogrammés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/>
              <a:t>Pouvant réaliser des fonctions d’interfaçage et de traitement complexes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b="1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endParaRPr lang="fr-FR" sz="2000" dirty="0"/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499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60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/>
              <a:t>Codage d’un programme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199159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algn="l" fontAlgn="auto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Du code source au code machine</a:t>
            </a:r>
          </a:p>
          <a:p>
            <a:pPr marL="342900" indent="-34290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2000" dirty="0"/>
              <a:t>Programmation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En langage de plus ou moins bas niveau</a:t>
            </a:r>
          </a:p>
          <a:p>
            <a:pPr marL="1200150" lvl="2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Exemples : JAVA, C++, Python, C…</a:t>
            </a:r>
          </a:p>
          <a:p>
            <a:pPr marL="742950" lvl="1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Interprétation par le CPU : nécessité d’un compilateur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754" y="3800380"/>
            <a:ext cx="2016224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Int main() {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     if (a==b) {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          b = 5;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     }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     return 0;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7833" y="3224316"/>
            <a:ext cx="2016224" cy="5760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cs typeface="Calibri" panose="020F0502020204030204" pitchFamily="34" charset="0"/>
              </a:rPr>
              <a:t>Code 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63888" y="3800380"/>
            <a:ext cx="2016224" cy="1800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LOAD 2 R1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STORE R1 R2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ADD R0 R2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MUL R0 R3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STORE R0 0</a:t>
            </a:r>
          </a:p>
          <a:p>
            <a:r>
              <a:rPr lang="fr-FR" sz="1600" dirty="0">
                <a:solidFill>
                  <a:schemeClr val="tx1"/>
                </a:solidFill>
                <a:cs typeface="Calibri" panose="020F0502020204030204" pitchFamily="34" charset="0"/>
              </a:rPr>
              <a:t>ADD R2 10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69967" y="3224316"/>
            <a:ext cx="2010145" cy="57606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cs typeface="Calibri" panose="020F0502020204030204" pitchFamily="34" charset="0"/>
              </a:rPr>
              <a:t>Code assembleur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98169" y="3789040"/>
            <a:ext cx="2016224" cy="1800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  <a:cs typeface="Calibri" panose="020F0502020204030204" pitchFamily="34" charset="0"/>
              </a:rPr>
              <a:t>01010111 01111101</a:t>
            </a:r>
          </a:p>
          <a:p>
            <a:r>
              <a:rPr lang="fr-FR" sz="1400" dirty="0">
                <a:solidFill>
                  <a:schemeClr val="tx1"/>
                </a:solidFill>
                <a:cs typeface="Calibri" panose="020F0502020204030204" pitchFamily="34" charset="0"/>
              </a:rPr>
              <a:t>00111001 10111000</a:t>
            </a:r>
          </a:p>
          <a:p>
            <a:r>
              <a:rPr lang="fr-FR" sz="1400" dirty="0">
                <a:solidFill>
                  <a:schemeClr val="tx1"/>
                </a:solidFill>
                <a:cs typeface="Calibri" panose="020F0502020204030204" pitchFamily="34" charset="0"/>
              </a:rPr>
              <a:t>11100010 10101011</a:t>
            </a:r>
          </a:p>
          <a:p>
            <a:r>
              <a:rPr lang="fr-FR" sz="1400" dirty="0">
                <a:solidFill>
                  <a:schemeClr val="tx1"/>
                </a:solidFill>
                <a:cs typeface="Calibri" panose="020F0502020204030204" pitchFamily="34" charset="0"/>
              </a:rPr>
              <a:t>10110101 01101101</a:t>
            </a:r>
          </a:p>
          <a:p>
            <a:r>
              <a:rPr lang="fr-FR" sz="1400" dirty="0">
                <a:solidFill>
                  <a:schemeClr val="tx1"/>
                </a:solidFill>
                <a:cs typeface="Calibri" panose="020F0502020204030204" pitchFamily="34" charset="0"/>
              </a:rPr>
              <a:t>10001011 11010101</a:t>
            </a:r>
          </a:p>
          <a:p>
            <a:r>
              <a:rPr lang="fr-FR" sz="1400" dirty="0">
                <a:solidFill>
                  <a:schemeClr val="tx1"/>
                </a:solidFill>
                <a:cs typeface="Calibri" panose="020F0502020204030204" pitchFamily="34" charset="0"/>
              </a:rPr>
              <a:t>11010101 01010110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04248" y="3212976"/>
            <a:ext cx="2016224" cy="57606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cs typeface="Calibri" panose="020F0502020204030204" pitchFamily="34" charset="0"/>
              </a:rPr>
              <a:t>Code binaire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269474" y="594928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Compilation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455337" y="594928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cs typeface="Calibri" panose="020F0502020204030204" pitchFamily="34" charset="0"/>
              </a:rPr>
              <a:t>Assemblage</a:t>
            </a:r>
          </a:p>
        </p:txBody>
      </p:sp>
      <p:sp>
        <p:nvSpPr>
          <p:cNvPr id="17" name="Flèche en arc 16"/>
          <p:cNvSpPr/>
          <p:nvPr/>
        </p:nvSpPr>
        <p:spPr>
          <a:xfrm flipV="1">
            <a:off x="1885251" y="4437112"/>
            <a:ext cx="2110685" cy="1667524"/>
          </a:xfrm>
          <a:prstGeom prst="circular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20" name="Flèche en arc 19"/>
          <p:cNvSpPr/>
          <p:nvPr/>
        </p:nvSpPr>
        <p:spPr>
          <a:xfrm flipV="1">
            <a:off x="5053603" y="4437112"/>
            <a:ext cx="2110685" cy="1667524"/>
          </a:xfrm>
          <a:prstGeom prst="circular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8" grpId="0"/>
      <p:bldP spid="18" grpId="0"/>
      <p:bldP spid="17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61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 matériels E/S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types de données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modules d’E/S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interruptions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7212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62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rgbClr val="4F81BD">
                    <a:lumMod val="75000"/>
                  </a:srgbClr>
                </a:solidFill>
              </a:rPr>
              <a:t>Modules matériels d’entrées-sorties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6554193" cy="179242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endParaRPr lang="fr-FR" sz="12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Réalisant la fonction </a:t>
            </a: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« Transmettre »</a:t>
            </a: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Réalisant </a:t>
            </a: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l’interface</a:t>
            </a: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 entre le CPU et le « monde extérieur » et permettant </a:t>
            </a:r>
            <a:r>
              <a:rPr lang="fr-FR" sz="2000" b="1" dirty="0">
                <a:solidFill>
                  <a:prstClr val="black"/>
                </a:solidFill>
                <a:cs typeface="Arial" panose="020B0604020202020204" pitchFamily="34" charset="0"/>
              </a:rPr>
              <a:t>l’échange de données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92435" y="1561931"/>
            <a:ext cx="1529464" cy="787826"/>
            <a:chOff x="755576" y="3006850"/>
            <a:chExt cx="1969368" cy="1046214"/>
          </a:xfrm>
          <a:solidFill>
            <a:schemeClr val="accent5">
              <a:lumMod val="75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755576" y="3006850"/>
              <a:ext cx="1969368" cy="104621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CAPTEURS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65" y="3458378"/>
              <a:ext cx="547491" cy="484576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092" y="3458379"/>
              <a:ext cx="484575" cy="484576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0" r="25888"/>
            <a:stretch/>
          </p:blipFill>
          <p:spPr bwMode="auto">
            <a:xfrm>
              <a:off x="2251717" y="3456152"/>
              <a:ext cx="309746" cy="472980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7461464" y="4717715"/>
            <a:ext cx="1529464" cy="997924"/>
            <a:chOff x="323528" y="4770280"/>
            <a:chExt cx="2380778" cy="1034984"/>
          </a:xfrm>
          <a:solidFill>
            <a:schemeClr val="accent5">
              <a:lumMod val="75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323528" y="4770280"/>
              <a:ext cx="2380778" cy="103498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fr-F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INTERFACES UTILISATEURS</a:t>
              </a: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 rot="5400000">
              <a:off x="635506" y="5289719"/>
              <a:ext cx="396922" cy="412427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1249" y="5297086"/>
              <a:ext cx="500192" cy="429331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850" y="5289414"/>
              <a:ext cx="532929" cy="399181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e 21"/>
          <p:cNvGrpSpPr/>
          <p:nvPr/>
        </p:nvGrpSpPr>
        <p:grpSpPr>
          <a:xfrm>
            <a:off x="7473505" y="2543370"/>
            <a:ext cx="1529464" cy="990818"/>
            <a:chOff x="6156176" y="4542034"/>
            <a:chExt cx="2520280" cy="1335237"/>
          </a:xfrm>
          <a:solidFill>
            <a:schemeClr val="accent5">
              <a:lumMod val="75000"/>
            </a:schemeClr>
          </a:solidFill>
        </p:grpSpPr>
        <p:sp>
          <p:nvSpPr>
            <p:cNvPr id="24" name="Rectangle 23"/>
            <p:cNvSpPr/>
            <p:nvPr/>
          </p:nvSpPr>
          <p:spPr>
            <a:xfrm>
              <a:off x="6156176" y="4542034"/>
              <a:ext cx="2520280" cy="133523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fr-F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INTERFACES DE </a:t>
              </a:r>
            </a:p>
            <a:p>
              <a:pPr algn="ctr"/>
              <a:r>
                <a:rPr lang="fr-F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COMMUNICATION</a:t>
              </a: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7165" y="5209653"/>
              <a:ext cx="781040" cy="595077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2330" y="5197900"/>
              <a:ext cx="589066" cy="581096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372" y="5197900"/>
              <a:ext cx="585864" cy="585866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9" name="Groupe 38"/>
          <p:cNvGrpSpPr/>
          <p:nvPr/>
        </p:nvGrpSpPr>
        <p:grpSpPr>
          <a:xfrm>
            <a:off x="5746083" y="5565145"/>
            <a:ext cx="1529464" cy="791205"/>
            <a:chOff x="6084168" y="3006849"/>
            <a:chExt cx="1872208" cy="1046214"/>
          </a:xfrm>
          <a:solidFill>
            <a:schemeClr val="accent5">
              <a:lumMod val="7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6084168" y="3006849"/>
              <a:ext cx="1872208" cy="104621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ACTIONNEURS</a:t>
              </a: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008" y="3380622"/>
              <a:ext cx="576064" cy="576064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577" y="3387863"/>
              <a:ext cx="397389" cy="559767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5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832" y="3386847"/>
              <a:ext cx="577080" cy="577080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e 27"/>
          <p:cNvGrpSpPr/>
          <p:nvPr/>
        </p:nvGrpSpPr>
        <p:grpSpPr>
          <a:xfrm>
            <a:off x="7461464" y="3725726"/>
            <a:ext cx="1541505" cy="787826"/>
            <a:chOff x="3491880" y="5263106"/>
            <a:chExt cx="1875662" cy="954375"/>
          </a:xfrm>
          <a:solidFill>
            <a:schemeClr val="accent5">
              <a:lumMod val="75000"/>
            </a:schemeClr>
          </a:solidFill>
        </p:grpSpPr>
        <p:sp>
          <p:nvSpPr>
            <p:cNvPr id="15" name="Rectangle 14"/>
            <p:cNvSpPr/>
            <p:nvPr/>
          </p:nvSpPr>
          <p:spPr>
            <a:xfrm>
              <a:off x="3491880" y="5263106"/>
              <a:ext cx="1875662" cy="9543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MÉMOIRES</a:t>
              </a:r>
              <a:endParaRPr lang="fr-FR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5467" y="5637975"/>
              <a:ext cx="654002" cy="489870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18445" r="25111" b="28063"/>
            <a:stretch/>
          </p:blipFill>
          <p:spPr bwMode="auto">
            <a:xfrm>
              <a:off x="4613056" y="5641104"/>
              <a:ext cx="472238" cy="489870"/>
            </a:xfrm>
            <a:prstGeom prst="rect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3A3B4A0F-FA97-4E1C-A3DE-38CA129CB9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6512" y="2943724"/>
            <a:ext cx="5255329" cy="25036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ED9CB1-4EC6-4C7A-963C-4919601A2264}"/>
              </a:ext>
            </a:extLst>
          </p:cNvPr>
          <p:cNvSpPr/>
          <p:nvPr/>
        </p:nvSpPr>
        <p:spPr>
          <a:xfrm>
            <a:off x="100837" y="2749247"/>
            <a:ext cx="5255330" cy="283999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ABB314F-3CAF-4589-AA58-441C1DD8044F}"/>
              </a:ext>
            </a:extLst>
          </p:cNvPr>
          <p:cNvSpPr txBox="1"/>
          <p:nvPr/>
        </p:nvSpPr>
        <p:spPr>
          <a:xfrm>
            <a:off x="3605431" y="5216677"/>
            <a:ext cx="174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</a:rPr>
              <a:t>Microcontrôleur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62EAE8A-C445-4B02-B6D0-63C96DF6C613}"/>
              </a:ext>
            </a:extLst>
          </p:cNvPr>
          <p:cNvCxnSpPr>
            <a:cxnSpLocks/>
          </p:cNvCxnSpPr>
          <p:nvPr/>
        </p:nvCxnSpPr>
        <p:spPr>
          <a:xfrm flipH="1">
            <a:off x="5184777" y="2315101"/>
            <a:ext cx="2001345" cy="127784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A9725E5F-D2BC-4B9D-BD73-8A53B3BB838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184776" y="3038779"/>
            <a:ext cx="2288729" cy="889141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76074AC9-D0C8-4781-A1FB-EBB91AAF3C3B}"/>
              </a:ext>
            </a:extLst>
          </p:cNvPr>
          <p:cNvCxnSpPr>
            <a:cxnSpLocks/>
            <a:stCxn id="15" idx="1"/>
            <a:endCxn id="11" idx="3"/>
          </p:cNvCxnSpPr>
          <p:nvPr/>
        </p:nvCxnSpPr>
        <p:spPr>
          <a:xfrm flipH="1">
            <a:off x="5218817" y="4119639"/>
            <a:ext cx="2242647" cy="7592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8E9E2418-0615-4D3C-A832-872E4F89E3E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184776" y="4399728"/>
            <a:ext cx="2276688" cy="81694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4D1436C-A244-43A7-88A6-9A492776A8A2}"/>
              </a:ext>
            </a:extLst>
          </p:cNvPr>
          <p:cNvCxnSpPr>
            <a:cxnSpLocks/>
          </p:cNvCxnSpPr>
          <p:nvPr/>
        </p:nvCxnSpPr>
        <p:spPr>
          <a:xfrm flipH="1" flipV="1">
            <a:off x="5161412" y="4709954"/>
            <a:ext cx="593460" cy="87152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8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63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rgbClr val="4F81BD">
                    <a:lumMod val="75000"/>
                  </a:srgbClr>
                </a:solidFill>
              </a:rPr>
              <a:t>Différents types de données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605642"/>
            <a:ext cx="4320480" cy="41996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endParaRPr lang="fr-FR" sz="20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Les données à échanger peuvent être de différentes :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Directions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 : 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>
                <a:solidFill>
                  <a:prstClr val="black"/>
                </a:solidFill>
                <a:cs typeface="Arial" panose="020B0604020202020204" pitchFamily="34" charset="0"/>
              </a:rPr>
              <a:t>entrante, sortante, ou </a:t>
            </a:r>
            <a:r>
              <a:rPr lang="fr-FR" sz="1600" dirty="0" err="1">
                <a:solidFill>
                  <a:prstClr val="black"/>
                </a:solidFill>
                <a:cs typeface="Arial" panose="020B0604020202020204" pitchFamily="34" charset="0"/>
              </a:rPr>
              <a:t>bi-directionnelle</a:t>
            </a:r>
            <a:endParaRPr lang="fr-FR" sz="16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Natures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 :</a:t>
            </a:r>
          </a:p>
          <a:p>
            <a:pPr marL="1257300" lvl="2" indent="-342900">
              <a:spcBef>
                <a:spcPct val="20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600" dirty="0">
                <a:solidFill>
                  <a:prstClr val="black"/>
                </a:solidFill>
                <a:cs typeface="Arial" panose="020B0604020202020204" pitchFamily="34" charset="0"/>
              </a:rPr>
              <a:t>analogique, numérique, train PWM, trame numérique respectant un protocole de communication, …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10F5F-C849-4559-9E71-D7F4B73E16A6}"/>
              </a:ext>
            </a:extLst>
          </p:cNvPr>
          <p:cNvSpPr/>
          <p:nvPr/>
        </p:nvSpPr>
        <p:spPr>
          <a:xfrm>
            <a:off x="7405294" y="2357751"/>
            <a:ext cx="1614444" cy="152408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ENTRÉES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SORTIES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5B1012E0-DDA8-4670-AD30-B6F3DA71598F}"/>
              </a:ext>
            </a:extLst>
          </p:cNvPr>
          <p:cNvGrpSpPr/>
          <p:nvPr/>
        </p:nvGrpSpPr>
        <p:grpSpPr>
          <a:xfrm>
            <a:off x="4716016" y="1296873"/>
            <a:ext cx="2014538" cy="1133475"/>
            <a:chOff x="761820" y="2696577"/>
            <a:chExt cx="2014538" cy="1133475"/>
          </a:xfrm>
        </p:grpSpPr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BE3DE815-01F7-4E37-81C6-F1515519A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761820" y="2696577"/>
              <a:ext cx="2014538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90D2D33E-3D65-40E8-8089-9ECBC1913E9F}"/>
                </a:ext>
              </a:extLst>
            </p:cNvPr>
            <p:cNvSpPr txBox="1"/>
            <p:nvPr/>
          </p:nvSpPr>
          <p:spPr>
            <a:xfrm>
              <a:off x="1272524" y="2702293"/>
              <a:ext cx="10599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Numérique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8936462C-BA68-4B41-B411-5868CEFC65FB}"/>
              </a:ext>
            </a:extLst>
          </p:cNvPr>
          <p:cNvGrpSpPr/>
          <p:nvPr/>
        </p:nvGrpSpPr>
        <p:grpSpPr>
          <a:xfrm>
            <a:off x="4893656" y="2620871"/>
            <a:ext cx="2014537" cy="1143484"/>
            <a:chOff x="755576" y="4351570"/>
            <a:chExt cx="2014537" cy="1143484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577FDFA7-FA4D-474F-9B67-CE7E74F765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755576" y="4361579"/>
              <a:ext cx="2014537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E733B4DB-EA5E-4A29-90B8-799C8923A04B}"/>
                </a:ext>
              </a:extLst>
            </p:cNvPr>
            <p:cNvSpPr txBox="1"/>
            <p:nvPr/>
          </p:nvSpPr>
          <p:spPr>
            <a:xfrm>
              <a:off x="1201544" y="4351570"/>
              <a:ext cx="10807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Analogique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4EDD38F-DB66-4829-9893-407043092504}"/>
              </a:ext>
            </a:extLst>
          </p:cNvPr>
          <p:cNvGrpSpPr/>
          <p:nvPr/>
        </p:nvGrpSpPr>
        <p:grpSpPr>
          <a:xfrm>
            <a:off x="7105406" y="4585111"/>
            <a:ext cx="1931090" cy="1652201"/>
            <a:chOff x="6712587" y="2310883"/>
            <a:chExt cx="2154532" cy="2296383"/>
          </a:xfrm>
        </p:grpSpPr>
        <p:pic>
          <p:nvPicPr>
            <p:cNvPr id="55" name="Picture 3">
              <a:extLst>
                <a:ext uri="{FF2B5EF4-FFF2-40B4-BE49-F238E27FC236}">
                  <a16:creationId xmlns:a16="http://schemas.microsoft.com/office/drawing/2014/main" id="{7EFF6AC4-C9A3-4E3C-A616-34056DBD52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49"/>
            <a:stretch/>
          </p:blipFill>
          <p:spPr bwMode="auto">
            <a:xfrm>
              <a:off x="7065872" y="2310883"/>
              <a:ext cx="1801247" cy="1084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43327F5-0AD2-4C63-AAE1-2E5755B61EE9}"/>
                </a:ext>
              </a:extLst>
            </p:cNvPr>
            <p:cNvSpPr txBox="1"/>
            <p:nvPr/>
          </p:nvSpPr>
          <p:spPr>
            <a:xfrm>
              <a:off x="7379279" y="4179489"/>
              <a:ext cx="1073448" cy="42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Bus Série</a:t>
              </a:r>
            </a:p>
          </p:txBody>
        </p:sp>
        <p:pic>
          <p:nvPicPr>
            <p:cNvPr id="58" name="Picture 5">
              <a:extLst>
                <a:ext uri="{FF2B5EF4-FFF2-40B4-BE49-F238E27FC236}">
                  <a16:creationId xmlns:a16="http://schemas.microsoft.com/office/drawing/2014/main" id="{88E92478-33BE-4721-87DE-8DE51C413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334" y="3463011"/>
              <a:ext cx="1546324" cy="701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70D76D56-1991-4D5F-BD52-69D438B7D01B}"/>
                </a:ext>
              </a:extLst>
            </p:cNvPr>
            <p:cNvSpPr txBox="1"/>
            <p:nvPr/>
          </p:nvSpPr>
          <p:spPr>
            <a:xfrm>
              <a:off x="6712587" y="2670923"/>
              <a:ext cx="483249" cy="384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SPI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9BF4CDD-8639-4A10-9A8E-52FC7FFC1DDB}"/>
                </a:ext>
              </a:extLst>
            </p:cNvPr>
            <p:cNvSpPr txBox="1"/>
            <p:nvPr/>
          </p:nvSpPr>
          <p:spPr>
            <a:xfrm>
              <a:off x="6718438" y="3644377"/>
              <a:ext cx="434959" cy="384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I²C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C49C4592-AE5C-4EF6-9ABA-64E185EA6642}"/>
              </a:ext>
            </a:extLst>
          </p:cNvPr>
          <p:cNvGrpSpPr/>
          <p:nvPr/>
        </p:nvGrpSpPr>
        <p:grpSpPr>
          <a:xfrm>
            <a:off x="4807426" y="3842789"/>
            <a:ext cx="2185213" cy="1347095"/>
            <a:chOff x="6890122" y="4692160"/>
            <a:chExt cx="2185213" cy="1347095"/>
          </a:xfrm>
        </p:grpSpPr>
        <p:pic>
          <p:nvPicPr>
            <p:cNvPr id="64" name="Picture 6">
              <a:extLst>
                <a:ext uri="{FF2B5EF4-FFF2-40B4-BE49-F238E27FC236}">
                  <a16:creationId xmlns:a16="http://schemas.microsoft.com/office/drawing/2014/main" id="{9FF98A8D-537C-4BD3-8ADC-4E5DA8BC3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0348" y="4692160"/>
              <a:ext cx="1624763" cy="1034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A1767D74-4F24-418F-9237-B157A33016EF}"/>
                </a:ext>
              </a:extLst>
            </p:cNvPr>
            <p:cNvSpPr txBox="1"/>
            <p:nvPr/>
          </p:nvSpPr>
          <p:spPr>
            <a:xfrm>
              <a:off x="6890122" y="5731478"/>
              <a:ext cx="2185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Fréquentielle / PWM</a:t>
              </a:r>
            </a:p>
          </p:txBody>
        </p:sp>
      </p:grpSp>
      <p:sp>
        <p:nvSpPr>
          <p:cNvPr id="70" name="Double flèche horizontale 11">
            <a:extLst>
              <a:ext uri="{FF2B5EF4-FFF2-40B4-BE49-F238E27FC236}">
                <a16:creationId xmlns:a16="http://schemas.microsoft.com/office/drawing/2014/main" id="{07ABED1F-04A4-40A4-8768-6DCAFE9A0B5A}"/>
              </a:ext>
            </a:extLst>
          </p:cNvPr>
          <p:cNvSpPr/>
          <p:nvPr/>
        </p:nvSpPr>
        <p:spPr>
          <a:xfrm>
            <a:off x="6770507" y="3141502"/>
            <a:ext cx="620439" cy="307777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Double flèche horizontale 11">
            <a:extLst>
              <a:ext uri="{FF2B5EF4-FFF2-40B4-BE49-F238E27FC236}">
                <a16:creationId xmlns:a16="http://schemas.microsoft.com/office/drawing/2014/main" id="{E804F081-C518-400D-90DC-F2925D7DF62E}"/>
              </a:ext>
            </a:extLst>
          </p:cNvPr>
          <p:cNvSpPr/>
          <p:nvPr/>
        </p:nvSpPr>
        <p:spPr>
          <a:xfrm rot="2203202">
            <a:off x="6770505" y="1973127"/>
            <a:ext cx="620439" cy="307777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Double flèche horizontale 11">
            <a:extLst>
              <a:ext uri="{FF2B5EF4-FFF2-40B4-BE49-F238E27FC236}">
                <a16:creationId xmlns:a16="http://schemas.microsoft.com/office/drawing/2014/main" id="{508DC67A-2845-4CA6-AE30-F987D5C7F10A}"/>
              </a:ext>
            </a:extLst>
          </p:cNvPr>
          <p:cNvSpPr/>
          <p:nvPr/>
        </p:nvSpPr>
        <p:spPr>
          <a:xfrm rot="18765191">
            <a:off x="6846523" y="3970889"/>
            <a:ext cx="620439" cy="307777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Double flèche horizontale 11">
            <a:extLst>
              <a:ext uri="{FF2B5EF4-FFF2-40B4-BE49-F238E27FC236}">
                <a16:creationId xmlns:a16="http://schemas.microsoft.com/office/drawing/2014/main" id="{D7CA89EB-D3BE-4B02-B3D6-2508A29F1BFC}"/>
              </a:ext>
            </a:extLst>
          </p:cNvPr>
          <p:cNvSpPr/>
          <p:nvPr/>
        </p:nvSpPr>
        <p:spPr>
          <a:xfrm rot="5400000">
            <a:off x="7902296" y="4087107"/>
            <a:ext cx="620439" cy="307777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8582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64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pPr lvl="0">
              <a:spcBef>
                <a:spcPct val="20000"/>
              </a:spcBef>
              <a:buClr>
                <a:srgbClr val="1F497D"/>
              </a:buClr>
              <a:buSzPct val="100000"/>
            </a:pPr>
            <a:r>
              <a:rPr lang="fr-FR" sz="2800" dirty="0">
                <a:solidFill>
                  <a:srgbClr val="1F497D"/>
                </a:solidFill>
                <a:latin typeface="Arial"/>
                <a:ea typeface="+mn-ea"/>
                <a:cs typeface="+mn-cs"/>
              </a:rPr>
              <a:t>Différents modules d’entrées-sorties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352928" cy="52389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endParaRPr lang="fr-FR" sz="20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Nécessité de différents modules d’E/S en fonction de l’entité (capteur, actionneur…) avec laquelle le microcontrôleur doit échanger des données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Tous les microcontrôleurs </a:t>
            </a:r>
            <a:r>
              <a:rPr lang="fr-FR" b="1" dirty="0">
                <a:solidFill>
                  <a:srgbClr val="C00000"/>
                </a:solidFill>
                <a:cs typeface="Arial" panose="020B0604020202020204" pitchFamily="34" charset="0"/>
              </a:rPr>
              <a:t>n’intègrent pas l’ensemble de ces modules</a:t>
            </a: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endParaRPr lang="fr-FR" sz="20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Quelques exemples de modules d’E/S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GPIO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, E/S numériques programmables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ADC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, convertisseur analogique-numérique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DAC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, convertisseur numérique-analogique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 err="1">
                <a:solidFill>
                  <a:prstClr val="black"/>
                </a:solidFill>
                <a:cs typeface="Arial" panose="020B0604020202020204" pitchFamily="34" charset="0"/>
              </a:rPr>
              <a:t>Timer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, compteur/comparateur (mesure ou génération de temps)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Module PWM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, générateur de signaux à rapport cyclique variable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USART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, module de communication série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…</a:t>
            </a: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030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187624" y="4932332"/>
            <a:ext cx="1872208" cy="4232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2123728" y="4563458"/>
            <a:ext cx="0" cy="432048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5400000">
            <a:off x="2655979" y="3522975"/>
            <a:ext cx="2064554" cy="4232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Résultat conversion</a:t>
            </a: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3059832" y="2959475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3059832" y="3175499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3059832" y="3391523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3059832" y="3607547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3044602" y="4399635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260626" y="3734581"/>
            <a:ext cx="0" cy="521038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65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  <a:latin typeface="Arial"/>
              </a:rPr>
              <a:t>Différents modules d’entrées-sorties</a:t>
            </a:r>
            <a:endParaRPr lang="fr-FR" sz="40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6304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 Convertisseur Analogique Numérique ou ADC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7624" y="2800147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ADC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067944" y="2294543"/>
            <a:ext cx="4896541" cy="322268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Activation ou non de l’ADC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Sélection de l’entrée analogique à convertir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Temps de conversion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Activation de la conversion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Résultat de conversion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stocké sur n bits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Stockage sur 8, 10, 12, 14 ou 16 bits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Résolution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dépendante du nombre de bits de conversion</a:t>
            </a:r>
          </a:p>
          <a:p>
            <a:pPr marL="731520" lvl="1" indent="-27432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87371" y="2033886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72613" y="2043178"/>
            <a:ext cx="1186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Numérique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87624" y="4932333"/>
            <a:ext cx="1872208" cy="4232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sp>
        <p:nvSpPr>
          <p:cNvPr id="13" name="Rectangle 12"/>
          <p:cNvSpPr/>
          <p:nvPr/>
        </p:nvSpPr>
        <p:spPr>
          <a:xfrm rot="5400000">
            <a:off x="2671210" y="3522975"/>
            <a:ext cx="2064554" cy="4232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Résultat conversion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59832" y="2959475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059832" y="3175499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3059832" y="3391523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059832" y="3607547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3044602" y="4399635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611560" y="3420165"/>
            <a:ext cx="6480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260626" y="3734581"/>
            <a:ext cx="0" cy="521038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2123728" y="1982242"/>
            <a:ext cx="0" cy="8179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23728" y="4563458"/>
            <a:ext cx="0" cy="432048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606277" y="3204141"/>
            <a:ext cx="6480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587227" y="4399635"/>
            <a:ext cx="6480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611560" y="3561868"/>
            <a:ext cx="0" cy="693751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606277" y="2988117"/>
            <a:ext cx="6480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606277" y="2988117"/>
            <a:ext cx="648072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èche courbée vers la gauche 42"/>
          <p:cNvSpPr/>
          <p:nvPr/>
        </p:nvSpPr>
        <p:spPr>
          <a:xfrm>
            <a:off x="2339752" y="3175499"/>
            <a:ext cx="432048" cy="1080120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èche courbée vers la gauche 43"/>
          <p:cNvSpPr/>
          <p:nvPr/>
        </p:nvSpPr>
        <p:spPr>
          <a:xfrm flipH="1" flipV="1">
            <a:off x="1538873" y="3117479"/>
            <a:ext cx="440839" cy="1138139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303240" y="283542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334499" y="2839816"/>
            <a:ext cx="492443" cy="338554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p:sp>
        <p:nvSpPr>
          <p:cNvPr id="49" name="Flèche droite 48"/>
          <p:cNvSpPr/>
          <p:nvPr/>
        </p:nvSpPr>
        <p:spPr>
          <a:xfrm rot="5400000">
            <a:off x="3397927" y="5108439"/>
            <a:ext cx="580657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Virage 49"/>
          <p:cNvSpPr/>
          <p:nvPr/>
        </p:nvSpPr>
        <p:spPr>
          <a:xfrm rot="10800000">
            <a:off x="2539532" y="5427554"/>
            <a:ext cx="360041" cy="432048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2987823" y="5562278"/>
            <a:ext cx="1473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de </a:t>
            </a:r>
          </a:p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5844AA5-E2B6-4BE5-8770-FE9913AF2A60}"/>
              </a:ext>
            </a:extLst>
          </p:cNvPr>
          <p:cNvSpPr txBox="1"/>
          <p:nvPr/>
        </p:nvSpPr>
        <p:spPr>
          <a:xfrm>
            <a:off x="1043608" y="5466565"/>
            <a:ext cx="1495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de </a:t>
            </a:r>
          </a:p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3919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3" grpId="0" animBg="1"/>
      <p:bldP spid="44" grpId="0" animBg="1"/>
      <p:bldP spid="45" grpId="0" animBg="1"/>
      <p:bldP spid="49" grpId="0" animBg="1"/>
      <p:bldP spid="50" grpId="0" animBg="1"/>
      <p:bldP spid="51" grpId="0"/>
      <p:bldP spid="4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550653" y="4578908"/>
            <a:ext cx="1872208" cy="4232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2486757" y="4210034"/>
            <a:ext cx="0" cy="432048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5400000">
            <a:off x="3137558" y="3051001"/>
            <a:ext cx="2064554" cy="6603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Valeur de comptage</a:t>
            </a: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3422861" y="2606051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3422861" y="2822075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3422861" y="3038099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3422861" y="3254123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3407631" y="4046211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623655" y="3381157"/>
            <a:ext cx="0" cy="521038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66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  <a:latin typeface="Arial"/>
              </a:rPr>
              <a:t>Différents modules d’entrées-sorties</a:t>
            </a:r>
            <a:endParaRPr lang="fr-FR" sz="40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104713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Les </a:t>
            </a:r>
            <a:r>
              <a:rPr lang="fr-FR" sz="2200" b="1" dirty="0" err="1">
                <a:solidFill>
                  <a:schemeClr val="tx2"/>
                </a:solidFill>
              </a:rPr>
              <a:t>Timers</a:t>
            </a:r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50653" y="2446723"/>
            <a:ext cx="1872208" cy="17838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0" y="1556793"/>
            <a:ext cx="4536504" cy="47525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85750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cs typeface="Arial" panose="020B0604020202020204" pitchFamily="34" charset="0"/>
              </a:rPr>
              <a:t>Configuration</a:t>
            </a: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Sélection de l’entrée du </a:t>
            </a:r>
            <a:r>
              <a:rPr lang="fr-FR" sz="1600" dirty="0" err="1">
                <a:cs typeface="Arial" panose="020B0604020202020204" pitchFamily="34" charset="0"/>
              </a:rPr>
              <a:t>Timer</a:t>
            </a:r>
            <a:r>
              <a:rPr lang="fr-FR" sz="1600" dirty="0">
                <a:cs typeface="Arial" panose="020B0604020202020204" pitchFamily="34" charset="0"/>
              </a:rPr>
              <a:t> : horloge interne ou externe ou événement</a:t>
            </a: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Paramétrage du diviseur et valeur initiale du compteur</a:t>
            </a: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Activation du </a:t>
            </a:r>
            <a:r>
              <a:rPr lang="fr-FR" sz="1600" dirty="0" err="1">
                <a:cs typeface="Arial" panose="020B0604020202020204" pitchFamily="34" charset="0"/>
              </a:rPr>
              <a:t>Timer</a:t>
            </a:r>
            <a:endParaRPr lang="fr-FR" sz="1600" dirty="0">
              <a:cs typeface="Arial" panose="020B0604020202020204" pitchFamily="34" charset="0"/>
            </a:endParaRP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…</a:t>
            </a: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Clr>
                <a:srgbClr val="727CA3"/>
              </a:buClr>
              <a:buSzPct val="100000"/>
              <a:buFont typeface="Wingdings 3"/>
              <a:buChar char=""/>
            </a:pPr>
            <a:endParaRPr lang="fr-FR" dirty="0">
              <a:cs typeface="Arial" panose="020B0604020202020204" pitchFamily="34" charset="0"/>
            </a:endParaRPr>
          </a:p>
          <a:p>
            <a:pPr marL="274320" indent="-285750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cs typeface="Arial" panose="020B0604020202020204" pitchFamily="34" charset="0"/>
              </a:rPr>
              <a:t>Valeur de comptage </a:t>
            </a:r>
            <a:r>
              <a:rPr lang="fr-FR" dirty="0">
                <a:cs typeface="Arial" panose="020B0604020202020204" pitchFamily="34" charset="0"/>
              </a:rPr>
              <a:t>stockée sur n bits</a:t>
            </a:r>
          </a:p>
          <a:p>
            <a:pPr marL="73152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Stockage sur 8,16 ou 32 bits</a:t>
            </a:r>
          </a:p>
          <a:p>
            <a:pPr marL="73152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Dépassement de la valeur maximale génère la mise à 1 d’un « flag » et une remise à zéro du compteur </a:t>
            </a:r>
            <a:r>
              <a:rPr lang="fr-FR" sz="1600" dirty="0"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fr-FR" sz="1600" dirty="0">
                <a:cs typeface="Arial" panose="020B0604020202020204" pitchFamily="34" charset="0"/>
              </a:rPr>
              <a:t>débordement du </a:t>
            </a:r>
            <a:r>
              <a:rPr lang="fr-FR" sz="1600" dirty="0" err="1">
                <a:cs typeface="Arial" panose="020B0604020202020204" pitchFamily="34" charset="0"/>
              </a:rPr>
              <a:t>Timer</a:t>
            </a:r>
            <a:endParaRPr lang="fr-FR" sz="1600" dirty="0">
              <a:cs typeface="Arial" panose="020B0604020202020204" pitchFamily="34" charset="0"/>
            </a:endParaRPr>
          </a:p>
          <a:p>
            <a:pPr marL="73152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Comparaison de valeur pour la mise à 1 d’un « flag »</a:t>
            </a:r>
          </a:p>
          <a:p>
            <a:pPr marL="731520" lvl="1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cs typeface="Calibri" panose="020F0502020204030204" pitchFamily="34" charset="0"/>
            </a:endParaRPr>
          </a:p>
          <a:p>
            <a:pPr marL="731520" lvl="1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50653" y="4578909"/>
            <a:ext cx="1872208" cy="4232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sp>
        <p:nvSpPr>
          <p:cNvPr id="13" name="Rectangle 12"/>
          <p:cNvSpPr/>
          <p:nvPr/>
        </p:nvSpPr>
        <p:spPr>
          <a:xfrm rot="5400000">
            <a:off x="3139262" y="3061788"/>
            <a:ext cx="2064554" cy="6392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Valeur de comptage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422861" y="2606051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422861" y="2822075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3422861" y="3038099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22861" y="3254123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3407631" y="4046211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974589" y="3902194"/>
            <a:ext cx="6480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623655" y="3381157"/>
            <a:ext cx="0" cy="521038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486757" y="4210034"/>
            <a:ext cx="0" cy="432048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974589" y="2913890"/>
            <a:ext cx="6480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969306" y="2913890"/>
            <a:ext cx="648072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èche courbée vers la gauche 42"/>
          <p:cNvSpPr/>
          <p:nvPr/>
        </p:nvSpPr>
        <p:spPr>
          <a:xfrm>
            <a:off x="2702781" y="2822075"/>
            <a:ext cx="432048" cy="1080120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èche courbée vers la gauche 43"/>
          <p:cNvSpPr/>
          <p:nvPr/>
        </p:nvSpPr>
        <p:spPr>
          <a:xfrm flipH="1" flipV="1">
            <a:off x="1901902" y="2764055"/>
            <a:ext cx="440839" cy="1138139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666269" y="24820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687263" y="2472550"/>
            <a:ext cx="492443" cy="338554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3897" y="3614225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Événement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35496" y="2606113"/>
            <a:ext cx="1568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Horloge interne</a:t>
            </a:r>
          </a:p>
        </p:txBody>
      </p:sp>
      <p:cxnSp>
        <p:nvCxnSpPr>
          <p:cNvPr id="53" name="Connecteur droit avec flèche 52"/>
          <p:cNvCxnSpPr/>
          <p:nvPr/>
        </p:nvCxnSpPr>
        <p:spPr>
          <a:xfrm>
            <a:off x="991563" y="3417946"/>
            <a:ext cx="6480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1538" y="3100234"/>
            <a:ext cx="1568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Horloge externe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4163" y="2606113"/>
            <a:ext cx="1568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Horloge interne</a:t>
            </a: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971600" y="3902194"/>
            <a:ext cx="648072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83897" y="3614225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Événement</a:t>
            </a: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971600" y="3417946"/>
            <a:ext cx="648072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49911" y="3100234"/>
            <a:ext cx="1426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Horloge externe</a:t>
            </a:r>
          </a:p>
        </p:txBody>
      </p:sp>
      <p:sp>
        <p:nvSpPr>
          <p:cNvPr id="58" name="Flèche droite 48">
            <a:extLst>
              <a:ext uri="{FF2B5EF4-FFF2-40B4-BE49-F238E27FC236}">
                <a16:creationId xmlns:a16="http://schemas.microsoft.com/office/drawing/2014/main" id="{0EEB4AC1-E849-4675-9E82-23EF26E67AEA}"/>
              </a:ext>
            </a:extLst>
          </p:cNvPr>
          <p:cNvSpPr/>
          <p:nvPr/>
        </p:nvSpPr>
        <p:spPr>
          <a:xfrm rot="5400000">
            <a:off x="3853562" y="4763445"/>
            <a:ext cx="580657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Virage 49">
            <a:extLst>
              <a:ext uri="{FF2B5EF4-FFF2-40B4-BE49-F238E27FC236}">
                <a16:creationId xmlns:a16="http://schemas.microsoft.com/office/drawing/2014/main" id="{32732216-2D23-407B-A3D4-2E4DCE23877D}"/>
              </a:ext>
            </a:extLst>
          </p:cNvPr>
          <p:cNvSpPr/>
          <p:nvPr/>
        </p:nvSpPr>
        <p:spPr>
          <a:xfrm rot="10800000">
            <a:off x="2899572" y="5109470"/>
            <a:ext cx="360041" cy="432048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A206A9C-5D64-4CE1-8155-0A9F255C75EC}"/>
              </a:ext>
            </a:extLst>
          </p:cNvPr>
          <p:cNvSpPr txBox="1"/>
          <p:nvPr/>
        </p:nvSpPr>
        <p:spPr>
          <a:xfrm>
            <a:off x="3419872" y="5217284"/>
            <a:ext cx="1473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de </a:t>
            </a:r>
          </a:p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2B626B3-C7B2-4E6F-9782-B2612D08C5CF}"/>
              </a:ext>
            </a:extLst>
          </p:cNvPr>
          <p:cNvSpPr txBox="1"/>
          <p:nvPr/>
        </p:nvSpPr>
        <p:spPr>
          <a:xfrm>
            <a:off x="1403648" y="5148481"/>
            <a:ext cx="1495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de </a:t>
            </a:r>
          </a:p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58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3" grpId="0" animBg="1"/>
      <p:bldP spid="44" grpId="0" animBg="1"/>
      <p:bldP spid="45" grpId="0" animBg="1"/>
      <p:bldP spid="56" grpId="0"/>
      <p:bldP spid="42" grpId="0"/>
      <p:bldP spid="57" grpId="0"/>
      <p:bldP spid="58" grpId="0" animBg="1"/>
      <p:bldP spid="59" grpId="0" animBg="1"/>
      <p:bldP spid="60" grpId="0"/>
      <p:bldP spid="6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67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  <a:latin typeface="Arial"/>
              </a:rPr>
              <a:t>Différents modules d’entrées-sorties</a:t>
            </a:r>
            <a:endParaRPr lang="fr-FR" sz="40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104713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Module PWM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490224" y="1556793"/>
            <a:ext cx="3618280" cy="47525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85750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cs typeface="Arial" panose="020B0604020202020204" pitchFamily="34" charset="0"/>
              </a:rPr>
              <a:t>Configuration</a:t>
            </a: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Fréquence du signal PWM : horloge interne ou externe</a:t>
            </a: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Rapport cyclique du signal PWM</a:t>
            </a: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Activation de la fonction ou génération du signal en sortie</a:t>
            </a: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…</a:t>
            </a:r>
          </a:p>
          <a:p>
            <a:pPr marL="731520" lvl="1" indent="-285750">
              <a:lnSpc>
                <a:spcPct val="110000"/>
              </a:lnSpc>
              <a:spcBef>
                <a:spcPts val="0"/>
              </a:spcBef>
              <a:buClr>
                <a:srgbClr val="727CA3"/>
              </a:buClr>
              <a:buSzPct val="100000"/>
              <a:buFont typeface="Wingdings 3"/>
              <a:buChar char=""/>
            </a:pPr>
            <a:endParaRPr lang="fr-FR" dirty="0">
              <a:cs typeface="Arial" panose="020B0604020202020204" pitchFamily="34" charset="0"/>
            </a:endParaRPr>
          </a:p>
          <a:p>
            <a:pPr marL="274320" indent="-285750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cs typeface="Arial" panose="020B0604020202020204" pitchFamily="34" charset="0"/>
              </a:rPr>
              <a:t>Génération d’un signal PWM </a:t>
            </a:r>
            <a:r>
              <a:rPr lang="fr-FR" dirty="0">
                <a:cs typeface="Arial" panose="020B0604020202020204" pitchFamily="34" charset="0"/>
              </a:rPr>
              <a:t>sur une broche de sortie</a:t>
            </a:r>
          </a:p>
          <a:p>
            <a:pPr marL="274320" indent="-285750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endParaRPr lang="fr-FR" sz="1600" dirty="0">
              <a:cs typeface="Arial" panose="020B0604020202020204" pitchFamily="34" charset="0"/>
            </a:endParaRPr>
          </a:p>
          <a:p>
            <a:pPr marL="274320" indent="-285750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cs typeface="Arial" panose="020B0604020202020204" pitchFamily="34" charset="0"/>
              </a:rPr>
              <a:t>Exemples d’application</a:t>
            </a:r>
          </a:p>
          <a:p>
            <a:pPr marL="73152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Commande d’un moteur</a:t>
            </a:r>
          </a:p>
          <a:p>
            <a:pPr marL="73152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Arial" panose="020B0604020202020204" pitchFamily="34" charset="0"/>
              </a:rPr>
              <a:t>Génération de sons</a:t>
            </a:r>
          </a:p>
          <a:p>
            <a:pPr marL="274320" indent="-285750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endParaRPr lang="fr-FR" sz="1600" dirty="0">
              <a:cs typeface="Arial" panose="020B0604020202020204" pitchFamily="34" charset="0"/>
            </a:endParaRPr>
          </a:p>
          <a:p>
            <a:pPr marL="731520" lvl="1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cs typeface="Calibri" panose="020F0502020204030204" pitchFamily="34" charset="0"/>
            </a:endParaRPr>
          </a:p>
          <a:p>
            <a:pPr marL="731520" lvl="1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cs typeface="Calibri" panose="020F0502020204030204" pitchFamily="34" charset="0"/>
            </a:endParaRP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cs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378484-0561-4804-BDEC-12671A2ADFDA}"/>
              </a:ext>
            </a:extLst>
          </p:cNvPr>
          <p:cNvSpPr/>
          <p:nvPr/>
        </p:nvSpPr>
        <p:spPr>
          <a:xfrm>
            <a:off x="1645896" y="2989802"/>
            <a:ext cx="2064554" cy="135832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Générateur de PWM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12689108-68C2-4969-A130-12D92C9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77" y="3068960"/>
            <a:ext cx="1543472" cy="103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1ADB628-3651-4ACE-9B75-1A236B69B099}"/>
              </a:ext>
            </a:extLst>
          </p:cNvPr>
          <p:cNvSpPr/>
          <p:nvPr/>
        </p:nvSpPr>
        <p:spPr>
          <a:xfrm>
            <a:off x="1742069" y="4716998"/>
            <a:ext cx="1872208" cy="4232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99B1898-1B23-47FB-9353-BF767EFBBFD0}"/>
              </a:ext>
            </a:extLst>
          </p:cNvPr>
          <p:cNvCxnSpPr/>
          <p:nvPr/>
        </p:nvCxnSpPr>
        <p:spPr>
          <a:xfrm flipV="1">
            <a:off x="2678173" y="4348124"/>
            <a:ext cx="0" cy="432048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7AD4BBE-8FC8-4CBE-A66E-FD44D81BC94E}"/>
              </a:ext>
            </a:extLst>
          </p:cNvPr>
          <p:cNvSpPr/>
          <p:nvPr/>
        </p:nvSpPr>
        <p:spPr>
          <a:xfrm>
            <a:off x="1742069" y="4716999"/>
            <a:ext cx="1872208" cy="4232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7CA36BAD-6289-4D2F-835B-AD776739116C}"/>
              </a:ext>
            </a:extLst>
          </p:cNvPr>
          <p:cNvCxnSpPr/>
          <p:nvPr/>
        </p:nvCxnSpPr>
        <p:spPr>
          <a:xfrm flipV="1">
            <a:off x="2678173" y="4348124"/>
            <a:ext cx="0" cy="432048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BA72E7B1-8936-4C35-A451-5664276CAA81}"/>
              </a:ext>
            </a:extLst>
          </p:cNvPr>
          <p:cNvCxnSpPr/>
          <p:nvPr/>
        </p:nvCxnSpPr>
        <p:spPr>
          <a:xfrm>
            <a:off x="3710450" y="3593478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92FA31C7-DE9E-4E01-BE14-B588891844B1}"/>
              </a:ext>
            </a:extLst>
          </p:cNvPr>
          <p:cNvCxnSpPr/>
          <p:nvPr/>
        </p:nvCxnSpPr>
        <p:spPr>
          <a:xfrm>
            <a:off x="3710450" y="3593478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569AAE7-BB01-4892-BAA4-6DFA9B9AA57F}"/>
              </a:ext>
            </a:extLst>
          </p:cNvPr>
          <p:cNvSpPr/>
          <p:nvPr/>
        </p:nvSpPr>
        <p:spPr>
          <a:xfrm>
            <a:off x="1671842" y="2268727"/>
            <a:ext cx="2064554" cy="4232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Valeur du RC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A4094870-5C57-4CE5-93E5-9AEF71585F5B}"/>
              </a:ext>
            </a:extLst>
          </p:cNvPr>
          <p:cNvCxnSpPr/>
          <p:nvPr/>
        </p:nvCxnSpPr>
        <p:spPr>
          <a:xfrm>
            <a:off x="2704119" y="2665908"/>
            <a:ext cx="0" cy="319143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7587D42-0557-4120-924C-A465855E22D6}"/>
              </a:ext>
            </a:extLst>
          </p:cNvPr>
          <p:cNvSpPr/>
          <p:nvPr/>
        </p:nvSpPr>
        <p:spPr>
          <a:xfrm>
            <a:off x="1671842" y="2268727"/>
            <a:ext cx="2064554" cy="4232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Valeur du RC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2C3218C4-B6ED-4DDA-881F-2202A3248786}"/>
              </a:ext>
            </a:extLst>
          </p:cNvPr>
          <p:cNvCxnSpPr/>
          <p:nvPr/>
        </p:nvCxnSpPr>
        <p:spPr>
          <a:xfrm>
            <a:off x="2704119" y="2665908"/>
            <a:ext cx="0" cy="319143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04B47E6E-CA0D-4232-A11E-6469FEFA0EAF}"/>
              </a:ext>
            </a:extLst>
          </p:cNvPr>
          <p:cNvSpPr txBox="1"/>
          <p:nvPr/>
        </p:nvSpPr>
        <p:spPr>
          <a:xfrm>
            <a:off x="1749162" y="3020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8C8708A-4AE8-4D86-8512-5412F22D4297}"/>
              </a:ext>
            </a:extLst>
          </p:cNvPr>
          <p:cNvSpPr txBox="1"/>
          <p:nvPr/>
        </p:nvSpPr>
        <p:spPr>
          <a:xfrm>
            <a:off x="1812355" y="3042688"/>
            <a:ext cx="492443" cy="338554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B4201D7A-99F6-4ABD-B95A-0882CAA3AEF5}"/>
              </a:ext>
            </a:extLst>
          </p:cNvPr>
          <p:cNvCxnSpPr/>
          <p:nvPr/>
        </p:nvCxnSpPr>
        <p:spPr>
          <a:xfrm>
            <a:off x="1032117" y="3543385"/>
            <a:ext cx="6480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7DD9734F-482D-4FAE-AF9F-F0ED19B95206}"/>
              </a:ext>
            </a:extLst>
          </p:cNvPr>
          <p:cNvCxnSpPr/>
          <p:nvPr/>
        </p:nvCxnSpPr>
        <p:spPr>
          <a:xfrm>
            <a:off x="1026834" y="3543385"/>
            <a:ext cx="648072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19755E51-7528-4E5F-A1EC-AD2201F20068}"/>
              </a:ext>
            </a:extLst>
          </p:cNvPr>
          <p:cNvSpPr txBox="1"/>
          <p:nvPr/>
        </p:nvSpPr>
        <p:spPr>
          <a:xfrm>
            <a:off x="93024" y="3235608"/>
            <a:ext cx="1568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Horloge interne</a:t>
            </a:r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BCD83783-A00C-4D41-AE42-CB7E8F4BF96D}"/>
              </a:ext>
            </a:extLst>
          </p:cNvPr>
          <p:cNvCxnSpPr/>
          <p:nvPr/>
        </p:nvCxnSpPr>
        <p:spPr>
          <a:xfrm>
            <a:off x="1049091" y="4047441"/>
            <a:ext cx="6480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344CA595-5D50-488B-9943-7111D2BC66A8}"/>
              </a:ext>
            </a:extLst>
          </p:cNvPr>
          <p:cNvSpPr txBox="1"/>
          <p:nvPr/>
        </p:nvSpPr>
        <p:spPr>
          <a:xfrm>
            <a:off x="109066" y="3729729"/>
            <a:ext cx="1568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Horloge externe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95DF4AB-EFDB-4997-98AA-4F99BF15D5D8}"/>
              </a:ext>
            </a:extLst>
          </p:cNvPr>
          <p:cNvSpPr txBox="1"/>
          <p:nvPr/>
        </p:nvSpPr>
        <p:spPr>
          <a:xfrm>
            <a:off x="93024" y="3235608"/>
            <a:ext cx="1568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Horloge interne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BA0F0477-3CE1-4D6C-B1EA-CA21DE48A422}"/>
              </a:ext>
            </a:extLst>
          </p:cNvPr>
          <p:cNvSpPr txBox="1"/>
          <p:nvPr/>
        </p:nvSpPr>
        <p:spPr>
          <a:xfrm>
            <a:off x="3347865" y="1484784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de configuration</a:t>
            </a:r>
          </a:p>
        </p:txBody>
      </p:sp>
      <p:sp>
        <p:nvSpPr>
          <p:cNvPr id="79" name="Virage 32">
            <a:extLst>
              <a:ext uri="{FF2B5EF4-FFF2-40B4-BE49-F238E27FC236}">
                <a16:creationId xmlns:a16="http://schemas.microsoft.com/office/drawing/2014/main" id="{C7723BBE-BB16-4846-8AC3-85238EE0179C}"/>
              </a:ext>
            </a:extLst>
          </p:cNvPr>
          <p:cNvSpPr/>
          <p:nvPr/>
        </p:nvSpPr>
        <p:spPr>
          <a:xfrm rot="16200000" flipV="1">
            <a:off x="3875919" y="2117123"/>
            <a:ext cx="435526" cy="400744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Virage 33">
            <a:extLst>
              <a:ext uri="{FF2B5EF4-FFF2-40B4-BE49-F238E27FC236}">
                <a16:creationId xmlns:a16="http://schemas.microsoft.com/office/drawing/2014/main" id="{F523B9B9-14EF-4DEB-8F3F-7602B3C10C00}"/>
              </a:ext>
            </a:extLst>
          </p:cNvPr>
          <p:cNvSpPr/>
          <p:nvPr/>
        </p:nvSpPr>
        <p:spPr>
          <a:xfrm rot="10800000">
            <a:off x="1696150" y="5250980"/>
            <a:ext cx="435526" cy="432048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A09815E1-EF82-43AC-B684-B4F44638599A}"/>
              </a:ext>
            </a:extLst>
          </p:cNvPr>
          <p:cNvSpPr txBox="1"/>
          <p:nvPr/>
        </p:nvSpPr>
        <p:spPr>
          <a:xfrm>
            <a:off x="179512" y="5301208"/>
            <a:ext cx="149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0662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  <p:bldP spid="71" grpId="0" animBg="1"/>
      <p:bldP spid="77" grpId="0"/>
      <p:bldP spid="78" grpId="0"/>
      <p:bldP spid="79" grpId="0" animBg="1"/>
      <p:bldP spid="80" grpId="0" animBg="1"/>
      <p:bldP spid="8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68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  <a:latin typeface="Arial"/>
              </a:rPr>
              <a:t>Différents modules d’entrées-sorties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19256" cy="52389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endParaRPr lang="fr-FR" sz="12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À chaque module d’E/S sont associés des registres</a:t>
            </a: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endParaRPr lang="fr-FR" sz="20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Le CPU a accès à ces registres via le bus de données </a:t>
            </a: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endParaRPr lang="fr-FR" sz="20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Le CPU peut :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Configurer le module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 d’E/S en écrivant dans les </a:t>
            </a: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registres de configuration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 associés à ce module,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Piloter et observer le fonctionnement 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du module d’E/S en lisant/écrivant dans les </a:t>
            </a: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registres de contrôle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Échanger les données 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avec le module d’E/S en lisant/écrivant dans les </a:t>
            </a:r>
            <a:r>
              <a:rPr lang="fr-FR" b="1" dirty="0">
                <a:solidFill>
                  <a:prstClr val="black"/>
                </a:solidFill>
                <a:cs typeface="Arial" panose="020B0604020202020204" pitchFamily="34" charset="0"/>
              </a:rPr>
              <a:t>registres de données</a:t>
            </a:r>
            <a:r>
              <a:rPr lang="fr-FR" dirty="0">
                <a:solidFill>
                  <a:prstClr val="black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endParaRPr lang="fr-FR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167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69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  <a:latin typeface="Arial"/>
              </a:rPr>
              <a:t>Les interruptions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214422"/>
            <a:ext cx="4968552" cy="16385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L’événement</a:t>
            </a: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Qu’est ce qu’un événement ?</a:t>
            </a:r>
          </a:p>
          <a:p>
            <a:pPr marL="342900" indent="-342900">
              <a:spcBef>
                <a:spcPct val="200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cs typeface="Arial" panose="020B0604020202020204" pitchFamily="34" charset="0"/>
              </a:rPr>
              <a:t>Chaque événement provoque la mise à 1 d’un « flag » qui lui est respectif</a:t>
            </a:r>
          </a:p>
        </p:txBody>
      </p:sp>
      <p:sp>
        <p:nvSpPr>
          <p:cNvPr id="6" name="Ellipse 5"/>
          <p:cNvSpPr/>
          <p:nvPr/>
        </p:nvSpPr>
        <p:spPr>
          <a:xfrm>
            <a:off x="3669844" y="3842779"/>
            <a:ext cx="1944216" cy="18722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Événement</a:t>
            </a:r>
          </a:p>
        </p:txBody>
      </p:sp>
      <p:sp>
        <p:nvSpPr>
          <p:cNvPr id="9" name="Flèche droite 8"/>
          <p:cNvSpPr/>
          <p:nvPr/>
        </p:nvSpPr>
        <p:spPr>
          <a:xfrm rot="12517787">
            <a:off x="3008239" y="3842779"/>
            <a:ext cx="576064" cy="5040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Flèche droite 45"/>
          <p:cNvSpPr/>
          <p:nvPr/>
        </p:nvSpPr>
        <p:spPr>
          <a:xfrm rot="19897255">
            <a:off x="5600159" y="3733370"/>
            <a:ext cx="576064" cy="5040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Flèche droite 46"/>
          <p:cNvSpPr/>
          <p:nvPr/>
        </p:nvSpPr>
        <p:spPr>
          <a:xfrm rot="9202654">
            <a:off x="3041618" y="5313280"/>
            <a:ext cx="576064" cy="5040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Flèche droite 47"/>
          <p:cNvSpPr/>
          <p:nvPr/>
        </p:nvSpPr>
        <p:spPr>
          <a:xfrm rot="1564323">
            <a:off x="5643830" y="5303669"/>
            <a:ext cx="576064" cy="5040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762456" y="3842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14384" y="3208120"/>
            <a:ext cx="3389069" cy="883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Un changement d’état d’une entrée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"/>
              <a:buChar char="à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Passage de 0 à 1 ou inverse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"/>
              <a:buChar char="à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Front montant/descendant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590135" y="5498963"/>
            <a:ext cx="2282869" cy="342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Débordement de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6275411" y="5552248"/>
            <a:ext cx="2279663" cy="342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Fin de conversion ADC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239062" y="3626755"/>
            <a:ext cx="2725426" cy="342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Résultat d’une comparaison</a:t>
            </a:r>
          </a:p>
        </p:txBody>
      </p:sp>
      <p:sp>
        <p:nvSpPr>
          <p:cNvPr id="52" name="Flèche droite 51"/>
          <p:cNvSpPr/>
          <p:nvPr/>
        </p:nvSpPr>
        <p:spPr>
          <a:xfrm rot="10800000">
            <a:off x="3033187" y="4590914"/>
            <a:ext cx="576064" cy="5040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201407" y="4504264"/>
            <a:ext cx="2723823" cy="612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Réception d’une donnée via</a:t>
            </a:r>
          </a:p>
          <a:p>
            <a:pPr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une liaison série</a:t>
            </a:r>
          </a:p>
        </p:txBody>
      </p:sp>
      <p:sp>
        <p:nvSpPr>
          <p:cNvPr id="56" name="Flèche droite 55"/>
          <p:cNvSpPr/>
          <p:nvPr/>
        </p:nvSpPr>
        <p:spPr>
          <a:xfrm>
            <a:off x="5699347" y="4526855"/>
            <a:ext cx="576064" cy="5040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6307072" y="4590914"/>
            <a:ext cx="343363" cy="381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0" y="1202752"/>
            <a:ext cx="3815104" cy="2298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6" grpId="0" animBg="1"/>
      <p:bldP spid="47" grpId="0" animBg="1"/>
      <p:bldP spid="48" grpId="0" animBg="1"/>
      <p:bldP spid="37" grpId="0"/>
      <p:bldP spid="49" grpId="0"/>
      <p:bldP spid="50" grpId="0"/>
      <p:bldP spid="51" grpId="0"/>
      <p:bldP spid="52" grpId="0" animBg="1"/>
      <p:bldP spid="53" grpId="0"/>
      <p:bldP spid="56" grpId="0" animBg="1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l’analogique au numérique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systèmes microprogrammés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de systèmes microprogrammés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9096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70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  <a:latin typeface="Arial"/>
              </a:rPr>
              <a:t>Les interruptions</a:t>
            </a:r>
            <a:endParaRPr lang="fr-FR" sz="40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6304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La gestion des interruptions</a:t>
            </a: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7944" y="1988840"/>
            <a:ext cx="1584176" cy="375227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Gestion interruption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5732071" y="1692949"/>
            <a:ext cx="3456384" cy="3752275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 événement agit sur un « flag »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Suite à un événement, le « flag » respectif passe à 1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Peut être traité ou non par une interruption</a:t>
            </a:r>
          </a:p>
          <a:p>
            <a:pPr marL="274320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742950" lvl="1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Autorisation de la prise en compte d’un événement / « flag »</a:t>
            </a:r>
          </a:p>
          <a:p>
            <a:pPr marL="742950" lvl="1" indent="-285750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Autorisation globale des interruptions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52120" y="4214672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26741" y="2623646"/>
            <a:ext cx="117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event1</a:t>
            </a:r>
          </a:p>
        </p:txBody>
      </p:sp>
      <p:sp>
        <p:nvSpPr>
          <p:cNvPr id="3" name="Organigramme : Délai 2"/>
          <p:cNvSpPr/>
          <p:nvPr/>
        </p:nvSpPr>
        <p:spPr>
          <a:xfrm>
            <a:off x="1909947" y="2880823"/>
            <a:ext cx="645778" cy="604048"/>
          </a:xfrm>
          <a:prstGeom prst="flowChartDelay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ET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518222" y="3113792"/>
            <a:ext cx="1471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fr-FR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event1</a:t>
            </a:r>
          </a:p>
        </p:txBody>
      </p:sp>
      <p:sp>
        <p:nvSpPr>
          <p:cNvPr id="58" name="Rectangle 57"/>
          <p:cNvSpPr/>
          <p:nvPr/>
        </p:nvSpPr>
        <p:spPr>
          <a:xfrm rot="5400000">
            <a:off x="-1662331" y="3937473"/>
            <a:ext cx="4032448" cy="4232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000" b="1" dirty="0"/>
              <a:t>Configuration</a:t>
            </a:r>
          </a:p>
        </p:txBody>
      </p:sp>
      <p:cxnSp>
        <p:nvCxnSpPr>
          <p:cNvPr id="63" name="Connecteur droit avec flèche 62"/>
          <p:cNvCxnSpPr/>
          <p:nvPr/>
        </p:nvCxnSpPr>
        <p:spPr>
          <a:xfrm>
            <a:off x="1477899" y="2996952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565500" y="3421569"/>
            <a:ext cx="1344447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65046" y="3703766"/>
            <a:ext cx="117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event2</a:t>
            </a:r>
          </a:p>
        </p:txBody>
      </p:sp>
      <p:sp>
        <p:nvSpPr>
          <p:cNvPr id="67" name="Organigramme : Délai 66"/>
          <p:cNvSpPr/>
          <p:nvPr/>
        </p:nvSpPr>
        <p:spPr>
          <a:xfrm>
            <a:off x="1909998" y="3959831"/>
            <a:ext cx="645778" cy="604048"/>
          </a:xfrm>
          <a:prstGeom prst="flowChartDelay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ET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39552" y="4192800"/>
            <a:ext cx="1471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fr-FR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event2</a:t>
            </a:r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1477950" y="4077072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565500" y="4500577"/>
            <a:ext cx="134449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616022" y="5181858"/>
            <a:ext cx="117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</a:t>
            </a:r>
            <a:r>
              <a:rPr lang="fr-FR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eventn</a:t>
            </a:r>
            <a:endParaRPr lang="fr-FR" sz="1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Organigramme : Délai 71"/>
          <p:cNvSpPr/>
          <p:nvPr/>
        </p:nvSpPr>
        <p:spPr>
          <a:xfrm>
            <a:off x="1899228" y="5472168"/>
            <a:ext cx="645778" cy="604048"/>
          </a:xfrm>
          <a:prstGeom prst="flowChartDelay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ET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507503" y="5705137"/>
            <a:ext cx="1471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fr-FR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eventn</a:t>
            </a:r>
            <a:endParaRPr lang="fr-FR" sz="1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1467180" y="5555164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565500" y="6012914"/>
            <a:ext cx="133372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1253762" y="4753031"/>
            <a:ext cx="51" cy="36004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664935" y="2772226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>
            <a:off x="2753481" y="2996952"/>
            <a:ext cx="343501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2880959" y="3267680"/>
            <a:ext cx="218139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 rot="5400000">
            <a:off x="-1660573" y="3937472"/>
            <a:ext cx="4032447" cy="4232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000" b="1" dirty="0"/>
              <a:t>Configuration</a:t>
            </a:r>
          </a:p>
        </p:txBody>
      </p:sp>
      <p:cxnSp>
        <p:nvCxnSpPr>
          <p:cNvPr id="90" name="Connecteur droit avec flèche 89"/>
          <p:cNvCxnSpPr/>
          <p:nvPr/>
        </p:nvCxnSpPr>
        <p:spPr>
          <a:xfrm>
            <a:off x="576252" y="4494633"/>
            <a:ext cx="1331989" cy="11174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/>
          <p:cNvSpPr txBox="1"/>
          <p:nvPr/>
        </p:nvSpPr>
        <p:spPr>
          <a:xfrm>
            <a:off x="539552" y="4192800"/>
            <a:ext cx="1471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fr-FR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event2</a:t>
            </a:r>
          </a:p>
        </p:txBody>
      </p:sp>
      <p:sp>
        <p:nvSpPr>
          <p:cNvPr id="36" name="Organigramme : Délai 35"/>
          <p:cNvSpPr/>
          <p:nvPr/>
        </p:nvSpPr>
        <p:spPr>
          <a:xfrm>
            <a:off x="3096983" y="2276774"/>
            <a:ext cx="645778" cy="1208097"/>
          </a:xfrm>
          <a:prstGeom prst="flowChartDelay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ET</a:t>
            </a: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3742761" y="2924944"/>
            <a:ext cx="367685" cy="113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84376" y="2481741"/>
            <a:ext cx="2512607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539552" y="2132856"/>
            <a:ext cx="165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fr-FR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int_global</a:t>
            </a:r>
            <a:endParaRPr lang="fr-FR" sz="1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575062" y="2478293"/>
            <a:ext cx="2521268" cy="5587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39552" y="2132856"/>
            <a:ext cx="165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fr-FR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int_global</a:t>
            </a:r>
            <a:endParaRPr lang="fr-FR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" name="Connecteur droit avec flèche 49"/>
          <p:cNvCxnSpPr/>
          <p:nvPr/>
        </p:nvCxnSpPr>
        <p:spPr>
          <a:xfrm flipV="1">
            <a:off x="2555776" y="5733256"/>
            <a:ext cx="306865" cy="605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flipV="1">
            <a:off x="2862641" y="3240329"/>
            <a:ext cx="18318" cy="2534468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flipV="1">
            <a:off x="2486431" y="3174810"/>
            <a:ext cx="179388" cy="6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H="1" flipV="1">
            <a:off x="2771799" y="2996952"/>
            <a:ext cx="1" cy="1284617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/>
          <p:nvPr/>
        </p:nvCxnSpPr>
        <p:spPr>
          <a:xfrm flipV="1">
            <a:off x="2660839" y="2746714"/>
            <a:ext cx="0" cy="436133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flipV="1">
            <a:off x="2575241" y="4258570"/>
            <a:ext cx="179388" cy="6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0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2" grpId="0"/>
      <p:bldP spid="4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71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1F497D"/>
                </a:solidFill>
                <a:latin typeface="Arial"/>
              </a:rPr>
              <a:t>Les interruptions</a:t>
            </a:r>
            <a:endParaRPr lang="fr-FR" sz="4000" b="1" cap="small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6304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La gestion des interruptions</a:t>
            </a:r>
          </a:p>
          <a:p>
            <a:pPr marL="3429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endParaRPr lang="fr-FR" sz="2200" b="1" dirty="0">
              <a:solidFill>
                <a:schemeClr val="tx2"/>
              </a:solidFill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0" lvl="2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7944" y="1988840"/>
            <a:ext cx="1584176" cy="375227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Gestion interruption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52120" y="4214672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26741" y="2623646"/>
            <a:ext cx="117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Flag event1</a:t>
            </a:r>
          </a:p>
        </p:txBody>
      </p:sp>
      <p:sp>
        <p:nvSpPr>
          <p:cNvPr id="3" name="Organigramme : Délai 2"/>
          <p:cNvSpPr/>
          <p:nvPr/>
        </p:nvSpPr>
        <p:spPr>
          <a:xfrm>
            <a:off x="1909947" y="2880823"/>
            <a:ext cx="645778" cy="604048"/>
          </a:xfrm>
          <a:prstGeom prst="flowChartDelay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518222" y="3113792"/>
            <a:ext cx="147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fr-FR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event1</a:t>
            </a:r>
          </a:p>
        </p:txBody>
      </p:sp>
      <p:sp>
        <p:nvSpPr>
          <p:cNvPr id="58" name="Rectangle 57"/>
          <p:cNvSpPr/>
          <p:nvPr/>
        </p:nvSpPr>
        <p:spPr>
          <a:xfrm rot="5400000">
            <a:off x="-1662331" y="3937473"/>
            <a:ext cx="4032448" cy="4232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cxnSp>
        <p:nvCxnSpPr>
          <p:cNvPr id="63" name="Connecteur droit avec flèche 62"/>
          <p:cNvCxnSpPr/>
          <p:nvPr/>
        </p:nvCxnSpPr>
        <p:spPr>
          <a:xfrm>
            <a:off x="1477899" y="2996952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565500" y="3421569"/>
            <a:ext cx="1344447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65046" y="3703766"/>
            <a:ext cx="117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Flag event2</a:t>
            </a:r>
          </a:p>
        </p:txBody>
      </p:sp>
      <p:sp>
        <p:nvSpPr>
          <p:cNvPr id="67" name="Organigramme : Délai 66"/>
          <p:cNvSpPr/>
          <p:nvPr/>
        </p:nvSpPr>
        <p:spPr>
          <a:xfrm>
            <a:off x="1909998" y="3959831"/>
            <a:ext cx="645778" cy="604048"/>
          </a:xfrm>
          <a:prstGeom prst="flowChartDelay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39552" y="4192800"/>
            <a:ext cx="147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fr-FR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event2</a:t>
            </a:r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1477950" y="4077072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565500" y="4500577"/>
            <a:ext cx="134449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616022" y="5181858"/>
            <a:ext cx="117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Flag </a:t>
            </a:r>
            <a:r>
              <a:rPr lang="fr-FR" sz="1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eventn</a:t>
            </a:r>
            <a:endParaRPr lang="fr-FR" sz="1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rganigramme : Délai 71"/>
          <p:cNvSpPr/>
          <p:nvPr/>
        </p:nvSpPr>
        <p:spPr>
          <a:xfrm>
            <a:off x="1899228" y="5472168"/>
            <a:ext cx="645778" cy="604048"/>
          </a:xfrm>
          <a:prstGeom prst="flowChartDelay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507503" y="5705137"/>
            <a:ext cx="147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fr-FR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eventn</a:t>
            </a:r>
            <a:endParaRPr lang="fr-FR" sz="1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1467180" y="5555164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565500" y="6012914"/>
            <a:ext cx="133372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1253762" y="4753031"/>
            <a:ext cx="51" cy="36004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664935" y="2772226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>
            <a:off x="2753481" y="2996952"/>
            <a:ext cx="343501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2880959" y="3267680"/>
            <a:ext cx="218139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 rot="5400000">
            <a:off x="-1660573" y="3937472"/>
            <a:ext cx="4032447" cy="4232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cxnSp>
        <p:nvCxnSpPr>
          <p:cNvPr id="90" name="Connecteur droit avec flèche 89"/>
          <p:cNvCxnSpPr/>
          <p:nvPr/>
        </p:nvCxnSpPr>
        <p:spPr>
          <a:xfrm>
            <a:off x="584376" y="4497946"/>
            <a:ext cx="1331989" cy="11174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/>
          <p:cNvSpPr txBox="1"/>
          <p:nvPr/>
        </p:nvSpPr>
        <p:spPr>
          <a:xfrm>
            <a:off x="539552" y="4192800"/>
            <a:ext cx="147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fr-FR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event2</a:t>
            </a:r>
          </a:p>
        </p:txBody>
      </p:sp>
      <p:sp>
        <p:nvSpPr>
          <p:cNvPr id="36" name="Organigramme : Délai 35"/>
          <p:cNvSpPr/>
          <p:nvPr/>
        </p:nvSpPr>
        <p:spPr>
          <a:xfrm>
            <a:off x="3096983" y="2276774"/>
            <a:ext cx="645778" cy="1208097"/>
          </a:xfrm>
          <a:prstGeom prst="flowChartDelay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3742761" y="2924944"/>
            <a:ext cx="358976" cy="647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84376" y="2481741"/>
            <a:ext cx="2512607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539552" y="2132856"/>
            <a:ext cx="1652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fr-FR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int_global</a:t>
            </a:r>
            <a:endParaRPr lang="fr-FR" sz="1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573600" y="2487309"/>
            <a:ext cx="2521268" cy="5587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39552" y="2132856"/>
            <a:ext cx="1652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fr-FR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int_global</a:t>
            </a:r>
            <a:endParaRPr lang="fr-FR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Connecteur droit avec flèche 49"/>
          <p:cNvCxnSpPr/>
          <p:nvPr/>
        </p:nvCxnSpPr>
        <p:spPr>
          <a:xfrm flipV="1">
            <a:off x="2555776" y="5733256"/>
            <a:ext cx="306865" cy="605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flipV="1">
            <a:off x="2862641" y="3240329"/>
            <a:ext cx="18318" cy="2534468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flipV="1">
            <a:off x="2486431" y="3174810"/>
            <a:ext cx="179388" cy="6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H="1" flipV="1">
            <a:off x="2771799" y="2996952"/>
            <a:ext cx="1" cy="1284617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/>
          <p:nvPr/>
        </p:nvCxnSpPr>
        <p:spPr>
          <a:xfrm flipV="1">
            <a:off x="2660839" y="2746714"/>
            <a:ext cx="0" cy="436133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flipV="1">
            <a:off x="2575241" y="4258570"/>
            <a:ext cx="179388" cy="6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5414509" y="1244094"/>
            <a:ext cx="3838011" cy="23621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cs typeface="Arial" panose="020B0604020202020204" pitchFamily="34" charset="0"/>
              </a:rPr>
              <a:t>Génération d’une interruption</a:t>
            </a:r>
          </a:p>
          <a:p>
            <a:pPr marL="742950" lvl="1" indent="-28575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Calibri" panose="020F0502020204030204" pitchFamily="34" charset="0"/>
              </a:rPr>
              <a:t>Traitant l’événement autorisé</a:t>
            </a:r>
          </a:p>
          <a:p>
            <a:pPr marL="731520" lvl="1" indent="-27432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lnSpc>
                <a:spcPct val="11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cs typeface="Calibri" panose="020F0502020204030204" pitchFamily="34" charset="0"/>
              </a:rPr>
              <a:t>Exemple :</a:t>
            </a:r>
          </a:p>
          <a:p>
            <a:pPr marL="1200150" lvl="2" indent="-285750">
              <a:lnSpc>
                <a:spcPct val="11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fr-FR" sz="1400" dirty="0">
                <a:cs typeface="Calibri" panose="020F0502020204030204" pitchFamily="34" charset="0"/>
              </a:rPr>
              <a:t>Événement 1 non traité en interruption car non autorisé</a:t>
            </a:r>
          </a:p>
          <a:p>
            <a:pPr marL="1200150" lvl="2" indent="-285750">
              <a:lnSpc>
                <a:spcPct val="11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fr-FR" sz="1400" dirty="0">
                <a:cs typeface="Calibri" panose="020F0502020204030204" pitchFamily="34" charset="0"/>
              </a:rPr>
              <a:t>Événement 2 traité en interruption car autorisé</a:t>
            </a:r>
          </a:p>
          <a:p>
            <a:pPr marL="1188720" lvl="2" indent="-274320" algn="l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cs typeface="Calibri" panose="020F0502020204030204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26792" y="2623646"/>
            <a:ext cx="11706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Flag event1</a:t>
            </a:r>
          </a:p>
        </p:txBody>
      </p:sp>
      <p:cxnSp>
        <p:nvCxnSpPr>
          <p:cNvPr id="46" name="Connecteur droit avec flèche 45"/>
          <p:cNvCxnSpPr/>
          <p:nvPr/>
        </p:nvCxnSpPr>
        <p:spPr>
          <a:xfrm>
            <a:off x="1477950" y="2996952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662148" y="3706341"/>
            <a:ext cx="11706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Flag event2</a:t>
            </a:r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1475656" y="4077072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5673453" y="4221479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5652120" y="4221479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5713784" y="4346312"/>
            <a:ext cx="133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Interruption</a:t>
            </a:r>
          </a:p>
          <a:p>
            <a:pPr algn="ctr"/>
            <a:r>
              <a:rPr lang="fr-FR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traiter</a:t>
            </a:r>
          </a:p>
          <a:p>
            <a:pPr algn="ctr"/>
            <a:r>
              <a:rPr lang="fr-FR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Événement 2</a:t>
            </a:r>
          </a:p>
        </p:txBody>
      </p:sp>
      <p:sp>
        <p:nvSpPr>
          <p:cNvPr id="54" name="Organigramme : Délai 53"/>
          <p:cNvSpPr/>
          <p:nvPr/>
        </p:nvSpPr>
        <p:spPr>
          <a:xfrm>
            <a:off x="1920021" y="3959831"/>
            <a:ext cx="645778" cy="604048"/>
          </a:xfrm>
          <a:prstGeom prst="flowChartDelay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</a:p>
        </p:txBody>
      </p:sp>
      <p:sp>
        <p:nvSpPr>
          <p:cNvPr id="55" name="Organigramme : Délai 54"/>
          <p:cNvSpPr/>
          <p:nvPr/>
        </p:nvSpPr>
        <p:spPr>
          <a:xfrm>
            <a:off x="3099098" y="2286743"/>
            <a:ext cx="645778" cy="1198127"/>
          </a:xfrm>
          <a:prstGeom prst="flowChartDelay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2753481" y="2996952"/>
            <a:ext cx="343501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 flipV="1">
            <a:off x="2771799" y="2996952"/>
            <a:ext cx="1" cy="1284617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V="1">
            <a:off x="2592412" y="4258570"/>
            <a:ext cx="179388" cy="6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Virage 59"/>
          <p:cNvSpPr/>
          <p:nvPr/>
        </p:nvSpPr>
        <p:spPr>
          <a:xfrm>
            <a:off x="297891" y="1694016"/>
            <a:ext cx="435526" cy="334694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871876" y="1619508"/>
            <a:ext cx="2784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de configuration</a:t>
            </a:r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3742761" y="2915099"/>
            <a:ext cx="358976" cy="9845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6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53" grpId="0"/>
      <p:bldP spid="54" grpId="0" animBg="1"/>
      <p:bldP spid="55" grpId="0" animBg="1"/>
      <p:bldP spid="60" grpId="0" animBg="1"/>
      <p:bldP spid="6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72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Plan du cours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générale d’un microcontrôleur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Traiter » : principe de fonctionnement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fonction « Transmettre »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Différents microcontrôleurs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Fabricants, familles et références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Caractéristiques principales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romanUcPeriod" startAt="2"/>
            </a:pPr>
            <a:endParaRPr lang="fr-FR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593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73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pPr algn="ctr"/>
            <a:r>
              <a:rPr lang="fr-FR" sz="2800" dirty="0">
                <a:solidFill>
                  <a:schemeClr val="tx2"/>
                </a:solidFill>
              </a:rPr>
              <a:t>Fabricants, familles et références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A07C9FA-66F3-45D9-BD7A-D31F2B68D2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455153"/>
              </p:ext>
            </p:extLst>
          </p:nvPr>
        </p:nvGraphicFramePr>
        <p:xfrm>
          <a:off x="179512" y="1052736"/>
          <a:ext cx="3816424" cy="529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5A885199-EC1C-4300-830F-A557BCFBE117}"/>
              </a:ext>
            </a:extLst>
          </p:cNvPr>
          <p:cNvSpPr txBox="1"/>
          <p:nvPr/>
        </p:nvSpPr>
        <p:spPr>
          <a:xfrm>
            <a:off x="4614929" y="2247836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De nombreux fabricants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1E66CC-F165-48C2-B44C-B726E38FDFEA}"/>
              </a:ext>
            </a:extLst>
          </p:cNvPr>
          <p:cNvSpPr txBox="1"/>
          <p:nvPr/>
        </p:nvSpPr>
        <p:spPr>
          <a:xfrm>
            <a:off x="4154867" y="3356992"/>
            <a:ext cx="3825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Un fabricant = plusieurs familles</a:t>
            </a:r>
          </a:p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8 bits, 16 bits et/ou 32 bits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F40E2F-1D70-45C0-B030-D2E72CBF0300}"/>
              </a:ext>
            </a:extLst>
          </p:cNvPr>
          <p:cNvSpPr txBox="1"/>
          <p:nvPr/>
        </p:nvSpPr>
        <p:spPr>
          <a:xfrm>
            <a:off x="4033841" y="4685074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Une famille = plusieurs références</a:t>
            </a:r>
          </a:p>
        </p:txBody>
      </p:sp>
      <p:sp>
        <p:nvSpPr>
          <p:cNvPr id="12" name="Flèche vers le bas 3">
            <a:extLst>
              <a:ext uri="{FF2B5EF4-FFF2-40B4-BE49-F238E27FC236}">
                <a16:creationId xmlns:a16="http://schemas.microsoft.com/office/drawing/2014/main" id="{C1049E8A-C31F-4AE0-AB51-79AFEF428F97}"/>
              </a:ext>
            </a:extLst>
          </p:cNvPr>
          <p:cNvSpPr/>
          <p:nvPr/>
        </p:nvSpPr>
        <p:spPr>
          <a:xfrm>
            <a:off x="5851386" y="2812286"/>
            <a:ext cx="432048" cy="38152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842D2C30-96DE-4BF8-A4FB-E13FC586CF40}"/>
              </a:ext>
            </a:extLst>
          </p:cNvPr>
          <p:cNvSpPr/>
          <p:nvPr/>
        </p:nvSpPr>
        <p:spPr>
          <a:xfrm>
            <a:off x="5851386" y="4201924"/>
            <a:ext cx="432048" cy="38152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6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74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Fabricants, familles et références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Quelques exemples</a:t>
            </a:r>
          </a:p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familles de microcontrôleurs 8-bits de </a:t>
            </a:r>
            <a:r>
              <a:rPr lang="fr-FR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Microchip</a:t>
            </a:r>
            <a:endParaRPr lang="fr-F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228B777-41E4-41CD-AC07-AAC4D6004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1" t="29064" r="36190" b="26350"/>
          <a:stretch/>
        </p:blipFill>
        <p:spPr bwMode="auto">
          <a:xfrm>
            <a:off x="481978" y="4169441"/>
            <a:ext cx="3404398" cy="199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800376-9EAA-4013-8AED-AE101D63FB02}"/>
              </a:ext>
            </a:extLst>
          </p:cNvPr>
          <p:cNvSpPr/>
          <p:nvPr/>
        </p:nvSpPr>
        <p:spPr>
          <a:xfrm>
            <a:off x="1907704" y="4186044"/>
            <a:ext cx="1368152" cy="7796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321A2F65-4B09-46D0-A517-A0A6B6791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93" y="2147154"/>
            <a:ext cx="4277610" cy="357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5A48819-0361-45FA-A236-124F414844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87" t="29000" r="26375" b="24800"/>
          <a:stretch/>
        </p:blipFill>
        <p:spPr>
          <a:xfrm>
            <a:off x="184866" y="1988840"/>
            <a:ext cx="3998622" cy="2163189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09EEBDA-81D3-41B0-8138-4F97AD49F2D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3275856" y="3933056"/>
            <a:ext cx="1143037" cy="64279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8BCE0-2203-4623-A099-3AE9F458B547}"/>
              </a:ext>
            </a:extLst>
          </p:cNvPr>
          <p:cNvSpPr/>
          <p:nvPr/>
        </p:nvSpPr>
        <p:spPr>
          <a:xfrm>
            <a:off x="3510136" y="6092130"/>
            <a:ext cx="5598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6"/>
              </a:rPr>
              <a:t>http://ww1.microchip.com/downloads/en/DeviceDoc/30010068F.pdf</a:t>
            </a:r>
            <a:endParaRPr lang="fr-FR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4FB63-404B-4003-A094-0B6ACAD0C9BD}"/>
              </a:ext>
            </a:extLst>
          </p:cNvPr>
          <p:cNvSpPr/>
          <p:nvPr/>
        </p:nvSpPr>
        <p:spPr>
          <a:xfrm>
            <a:off x="4023320" y="58288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1400" dirty="0">
                <a:hlinkClick r:id="rId7"/>
              </a:rPr>
              <a:t>https://www.microchip.com/design-centers/8-bit/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62773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75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Fabricants, familles et références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Quelques exemples</a:t>
            </a:r>
          </a:p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familles de microcontrôleurs 32-bits de </a:t>
            </a:r>
            <a:r>
              <a:rPr lang="fr-FR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Microchip</a:t>
            </a:r>
            <a:r>
              <a:rPr lang="fr-F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Atmel</a:t>
            </a:r>
            <a:endParaRPr lang="fr-F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800E1-F4F6-44A6-8B45-408A5BAA7C58}"/>
              </a:ext>
            </a:extLst>
          </p:cNvPr>
          <p:cNvSpPr/>
          <p:nvPr/>
        </p:nvSpPr>
        <p:spPr>
          <a:xfrm>
            <a:off x="971600" y="5643578"/>
            <a:ext cx="727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hlinkClick r:id="rId3"/>
              </a:rPr>
              <a:t>http://ww1.microchip.com/downloads/en/DeviceDoc/60001455D.pdf</a:t>
            </a:r>
            <a:endParaRPr lang="fr-FR" sz="1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22C4452-9536-4F4F-AC45-0F2A55BC4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80142"/>
            <a:ext cx="3888432" cy="3279585"/>
          </a:xfrm>
          <a:prstGeom prst="rect">
            <a:avLst/>
          </a:prstGeom>
        </p:spPr>
      </p:pic>
      <p:pic>
        <p:nvPicPr>
          <p:cNvPr id="1026" name="Picture 2" descr="RÃ©sultat de recherche d'images pour &quot;M4K 32-bit core&quot;">
            <a:extLst>
              <a:ext uri="{FF2B5EF4-FFF2-40B4-BE49-F238E27FC236}">
                <a16:creationId xmlns:a16="http://schemas.microsoft.com/office/drawing/2014/main" id="{B6BEE451-1350-41DE-A6CF-D07293E91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57749"/>
            <a:ext cx="3384376" cy="33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48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76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Caractéristiques principales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EE3F20-EBE4-46DC-8A5C-CD2C4F95E2E5}"/>
              </a:ext>
            </a:extLst>
          </p:cNvPr>
          <p:cNvSpPr txBox="1"/>
          <p:nvPr/>
        </p:nvSpPr>
        <p:spPr>
          <a:xfrm>
            <a:off x="4427984" y="1457489"/>
            <a:ext cx="468052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─"/>
            </a:pPr>
            <a:r>
              <a:rPr lang="fr-F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de Harvard ou de Von Neumann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─"/>
            </a:pPr>
            <a:r>
              <a:rPr lang="fr-F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Capacité mémoire programme et données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─"/>
            </a:pPr>
            <a:r>
              <a:rPr lang="fr-F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Vitesse d’exécution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─"/>
            </a:pPr>
            <a:r>
              <a:rPr lang="fr-F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de processeur (8, 16, 32 ou 64 bits)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─"/>
            </a:pPr>
            <a:r>
              <a:rPr lang="fr-F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d’entrées-sorties / GPIO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653385-E30F-492C-ACC1-79C57DDFE634}"/>
              </a:ext>
            </a:extLst>
          </p:cNvPr>
          <p:cNvSpPr txBox="1"/>
          <p:nvPr/>
        </p:nvSpPr>
        <p:spPr>
          <a:xfrm>
            <a:off x="4419022" y="2852936"/>
            <a:ext cx="4680520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85750" indent="-285750" algn="just">
              <a:buClr>
                <a:srgbClr val="C00000"/>
              </a:buClr>
              <a:buFont typeface="Arial" panose="020B0604020202020204" pitchFamily="34" charset="0"/>
              <a:buChar char="─"/>
              <a:defRPr sz="16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>
                <a:schemeClr val="accent6">
                  <a:lumMod val="75000"/>
                </a:schemeClr>
              </a:buClr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L’ADC / DAC, les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Timers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Gestion Port Série : USART, I²C, SPI, CAN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Comparateur, PWM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Gestion des interruptions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928D5DC-EA9F-49CF-97A6-BB4CB0DB9248}"/>
              </a:ext>
            </a:extLst>
          </p:cNvPr>
          <p:cNvSpPr txBox="1"/>
          <p:nvPr/>
        </p:nvSpPr>
        <p:spPr>
          <a:xfrm>
            <a:off x="4426456" y="3933056"/>
            <a:ext cx="4680520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85750" indent="-285750" algn="just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─"/>
              <a:defRPr sz="16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>
                <a:schemeClr val="tx2"/>
              </a:buClr>
            </a:pPr>
            <a:r>
              <a:rPr lang="fr-FR" dirty="0">
                <a:solidFill>
                  <a:schemeClr val="tx2"/>
                </a:solidFill>
              </a:rPr>
              <a:t>Tension d’alimentation / Consommation</a:t>
            </a:r>
          </a:p>
          <a:p>
            <a:pPr>
              <a:buClr>
                <a:schemeClr val="tx2"/>
              </a:buClr>
            </a:pPr>
            <a:r>
              <a:rPr lang="fr-FR" dirty="0">
                <a:solidFill>
                  <a:schemeClr val="tx2"/>
                </a:solidFill>
              </a:rPr>
              <a:t>Fréquence d’horloge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1CD4C6-A23F-4FF7-ACF3-969BD92B01F7}"/>
              </a:ext>
            </a:extLst>
          </p:cNvPr>
          <p:cNvSpPr txBox="1"/>
          <p:nvPr/>
        </p:nvSpPr>
        <p:spPr>
          <a:xfrm>
            <a:off x="4419023" y="4746686"/>
            <a:ext cx="4680519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85750" indent="-285750" algn="just">
              <a:buClr>
                <a:schemeClr val="tx2"/>
              </a:buClr>
              <a:buFont typeface="Arial" panose="020B0604020202020204" pitchFamily="34" charset="0"/>
              <a:buChar char="─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>
                <a:srgbClr val="008000"/>
              </a:buClr>
            </a:pPr>
            <a:r>
              <a:rPr lang="fr-FR" dirty="0">
                <a:solidFill>
                  <a:srgbClr val="008000"/>
                </a:solidFill>
              </a:rPr>
              <a:t>Packaging</a:t>
            </a:r>
          </a:p>
          <a:p>
            <a:pPr>
              <a:buClr>
                <a:srgbClr val="008000"/>
              </a:buClr>
            </a:pPr>
            <a:r>
              <a:rPr lang="fr-FR" dirty="0">
                <a:solidFill>
                  <a:srgbClr val="008000"/>
                </a:solidFill>
              </a:rPr>
              <a:t>Type de boitier</a:t>
            </a:r>
          </a:p>
        </p:txBody>
      </p:sp>
      <p:sp>
        <p:nvSpPr>
          <p:cNvPr id="16" name="Flèche droite 2">
            <a:extLst>
              <a:ext uri="{FF2B5EF4-FFF2-40B4-BE49-F238E27FC236}">
                <a16:creationId xmlns:a16="http://schemas.microsoft.com/office/drawing/2014/main" id="{6BA9B212-7F78-4574-9BBF-ACAC1DBF3487}"/>
              </a:ext>
            </a:extLst>
          </p:cNvPr>
          <p:cNvSpPr/>
          <p:nvPr/>
        </p:nvSpPr>
        <p:spPr>
          <a:xfrm>
            <a:off x="3716614" y="4889340"/>
            <a:ext cx="674881" cy="373758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èche droite 14">
            <a:extLst>
              <a:ext uri="{FF2B5EF4-FFF2-40B4-BE49-F238E27FC236}">
                <a16:creationId xmlns:a16="http://schemas.microsoft.com/office/drawing/2014/main" id="{4AE2C54E-BEC4-404B-A5A9-0C08359F468C}"/>
              </a:ext>
            </a:extLst>
          </p:cNvPr>
          <p:cNvSpPr/>
          <p:nvPr/>
        </p:nvSpPr>
        <p:spPr>
          <a:xfrm>
            <a:off x="3644606" y="4038564"/>
            <a:ext cx="746889" cy="373758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lèche droite 15">
            <a:extLst>
              <a:ext uri="{FF2B5EF4-FFF2-40B4-BE49-F238E27FC236}">
                <a16:creationId xmlns:a16="http://schemas.microsoft.com/office/drawing/2014/main" id="{85D3972A-B3BF-48D0-B03A-45B8885CDED7}"/>
              </a:ext>
            </a:extLst>
          </p:cNvPr>
          <p:cNvSpPr/>
          <p:nvPr/>
        </p:nvSpPr>
        <p:spPr>
          <a:xfrm>
            <a:off x="3572598" y="3204666"/>
            <a:ext cx="818897" cy="373758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èche droite 16">
            <a:extLst>
              <a:ext uri="{FF2B5EF4-FFF2-40B4-BE49-F238E27FC236}">
                <a16:creationId xmlns:a16="http://schemas.microsoft.com/office/drawing/2014/main" id="{5C38DA4F-64DE-4BC8-9179-FD922EA51E12}"/>
              </a:ext>
            </a:extLst>
          </p:cNvPr>
          <p:cNvSpPr/>
          <p:nvPr/>
        </p:nvSpPr>
        <p:spPr>
          <a:xfrm rot="20447364">
            <a:off x="3463903" y="2128098"/>
            <a:ext cx="890905" cy="37375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482F22B8-B7B8-4991-BC02-79CEEFE8A45C}"/>
              </a:ext>
            </a:extLst>
          </p:cNvPr>
          <p:cNvGraphicFramePr/>
          <p:nvPr>
            <p:extLst/>
          </p:nvPr>
        </p:nvGraphicFramePr>
        <p:xfrm>
          <a:off x="35496" y="1268760"/>
          <a:ext cx="4032448" cy="512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335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77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r>
              <a:rPr lang="fr-FR" sz="2800" dirty="0"/>
              <a:t>Caractéristiques principales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Boitiers et broches d’un microcontrôleur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71F58C-B00A-45B4-A1F5-4B8CB3A84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31800" r="31887" b="30400"/>
          <a:stretch/>
        </p:blipFill>
        <p:spPr>
          <a:xfrm>
            <a:off x="5869124" y="1894672"/>
            <a:ext cx="3095364" cy="194360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AA4440-68E9-412F-9C9E-A8D9CB4FC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50" t="16401" r="32675" b="23401"/>
          <a:stretch/>
        </p:blipFill>
        <p:spPr>
          <a:xfrm>
            <a:off x="6192670" y="3849438"/>
            <a:ext cx="2448272" cy="25065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8490D2-22AA-4A97-A4D1-D68EBF6C0152}"/>
              </a:ext>
            </a:extLst>
          </p:cNvPr>
          <p:cNvSpPr txBox="1"/>
          <p:nvPr/>
        </p:nvSpPr>
        <p:spPr>
          <a:xfrm>
            <a:off x="6357740" y="1556792"/>
            <a:ext cx="2102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Exemple : ATMega328P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B8D310B-C1F7-4FC9-9F12-5EF625D82CF7}"/>
              </a:ext>
            </a:extLst>
          </p:cNvPr>
          <p:cNvSpPr txBox="1">
            <a:spLocks noChangeArrowheads="1"/>
          </p:cNvSpPr>
          <p:nvPr/>
        </p:nvSpPr>
        <p:spPr>
          <a:xfrm>
            <a:off x="485302" y="1916832"/>
            <a:ext cx="5193948" cy="38884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Chaque référence de microcontrôleur = plusieurs boitiers possibles</a:t>
            </a:r>
          </a:p>
          <a:p>
            <a:pPr marL="800100" lvl="1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endParaRPr lang="fr-F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Bef>
                <a:spcPts val="600"/>
              </a:spcBef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Chaque boitier = un nombre de broches limités</a:t>
            </a:r>
          </a:p>
          <a:p>
            <a:pPr marL="742950" lvl="1" indent="-285750" algn="l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Chaque broche est :</a:t>
            </a:r>
          </a:p>
          <a:p>
            <a:pPr marL="1200150" lvl="2" indent="-285750"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Multifonction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ou dédiée à une fonction</a:t>
            </a:r>
          </a:p>
          <a:p>
            <a:pPr marL="1200150" lvl="2" indent="-285750"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Bidirectionnelle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: configurable en entrée ou sortie</a:t>
            </a:r>
          </a:p>
          <a:p>
            <a:pPr marL="742950" lvl="1" indent="-285750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La configuration des broches est :</a:t>
            </a:r>
          </a:p>
          <a:p>
            <a:pPr marL="1200150" lvl="2" indent="-285750"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Réalisée par le CPU via l’écriture dans des 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registres de configuration</a:t>
            </a:r>
          </a:p>
          <a:p>
            <a:pPr marL="1200150" lvl="2" indent="-285750"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Fonction de l’</a:t>
            </a:r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835538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3">
            <a:extLst>
              <a:ext uri="{FF2B5EF4-FFF2-40B4-BE49-F238E27FC236}">
                <a16:creationId xmlns:a16="http://schemas.microsoft.com/office/drawing/2014/main" id="{5BB1867F-D180-4956-A867-811AF442B05D}"/>
              </a:ext>
            </a:extLst>
          </p:cNvPr>
          <p:cNvSpPr txBox="1">
            <a:spLocks/>
          </p:cNvSpPr>
          <p:nvPr/>
        </p:nvSpPr>
        <p:spPr>
          <a:xfrm>
            <a:off x="685800" y="908720"/>
            <a:ext cx="7772400" cy="4896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900" cap="small" dirty="0">
                <a:solidFill>
                  <a:prstClr val="white"/>
                </a:solidFill>
              </a:rPr>
              <a:t>Projet ROBI2021</a:t>
            </a:r>
          </a:p>
          <a:p>
            <a:endParaRPr lang="fr-FR" sz="3300" cap="small" dirty="0"/>
          </a:p>
          <a:p>
            <a:endParaRPr lang="fr-FR" sz="3300" cap="small" dirty="0"/>
          </a:p>
          <a:p>
            <a:endParaRPr lang="fr-FR" sz="3300" cap="small" dirty="0"/>
          </a:p>
          <a:p>
            <a:r>
              <a:rPr lang="fr-FR" sz="3300" cap="small" dirty="0"/>
              <a:t>Le microcontrôleur : un système à microprocesseur</a:t>
            </a:r>
            <a:endParaRPr lang="fr-FR" sz="3300" b="0" dirty="0">
              <a:latin typeface="+mn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4967BD-54FE-45E6-9176-927AE3382D8C}"/>
              </a:ext>
            </a:extLst>
          </p:cNvPr>
          <p:cNvSpPr txBox="1"/>
          <p:nvPr/>
        </p:nvSpPr>
        <p:spPr>
          <a:xfrm>
            <a:off x="35496" y="6237312"/>
            <a:ext cx="6187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ESTIA2021 – Systèmes Microprogrammés - Module Systèmes Discrets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784214-92B7-42E9-89B7-20498C960F81}"/>
              </a:ext>
            </a:extLst>
          </p:cNvPr>
          <p:cNvGrpSpPr/>
          <p:nvPr/>
        </p:nvGrpSpPr>
        <p:grpSpPr>
          <a:xfrm>
            <a:off x="2610701" y="2679304"/>
            <a:ext cx="3922597" cy="1109736"/>
            <a:chOff x="6594748" y="3183359"/>
            <a:chExt cx="3922597" cy="11097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8396DB-06E8-4A64-9CD5-740AF3FE30AD}"/>
                </a:ext>
              </a:extLst>
            </p:cNvPr>
            <p:cNvSpPr/>
            <p:nvPr/>
          </p:nvSpPr>
          <p:spPr>
            <a:xfrm>
              <a:off x="6594748" y="3183359"/>
              <a:ext cx="3922597" cy="1109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292A5A2-51B6-4604-B4D2-5FCBDC3D9694}"/>
                </a:ext>
              </a:extLst>
            </p:cNvPr>
            <p:cNvSpPr txBox="1"/>
            <p:nvPr/>
          </p:nvSpPr>
          <p:spPr>
            <a:xfrm>
              <a:off x="6728818" y="3183359"/>
              <a:ext cx="141868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5400" dirty="0">
                  <a:latin typeface="AR DESTINE" panose="02000000000000000000" pitchFamily="2" charset="0"/>
                </a:rPr>
                <a:t>ROB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AE7F95B-3B97-4DF3-8FCF-5B7C04113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822"/>
            <a:stretch/>
          </p:blipFill>
          <p:spPr>
            <a:xfrm>
              <a:off x="8101139" y="3225189"/>
              <a:ext cx="2303509" cy="70432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C1064CC-7E10-4815-947C-43ECE9D77FE6}"/>
                </a:ext>
              </a:extLst>
            </p:cNvPr>
            <p:cNvSpPr txBox="1"/>
            <p:nvPr/>
          </p:nvSpPr>
          <p:spPr>
            <a:xfrm>
              <a:off x="6795112" y="3944089"/>
              <a:ext cx="352186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cap="all" dirty="0">
                  <a:latin typeface="AR DESTINE" panose="02000000000000000000" pitchFamily="2" charset="0"/>
                </a:rPr>
                <a:t>Mobile </a:t>
              </a:r>
              <a:r>
                <a:rPr lang="fr-FR" sz="1200" cap="all" dirty="0" err="1">
                  <a:latin typeface="AR DESTINE" panose="02000000000000000000" pitchFamily="2" charset="0"/>
                </a:rPr>
                <a:t>robotics</a:t>
              </a:r>
              <a:r>
                <a:rPr lang="fr-FR" sz="1200" cap="all" dirty="0">
                  <a:latin typeface="AR DESTINE" panose="02000000000000000000" pitchFamily="2" charset="0"/>
                </a:rPr>
                <a:t> </a:t>
              </a:r>
              <a:r>
                <a:rPr lang="fr-FR" sz="1200" cap="all" dirty="0" err="1">
                  <a:latin typeface="AR DESTINE" panose="02000000000000000000" pitchFamily="2" charset="0"/>
                </a:rPr>
                <a:t>specialist</a:t>
              </a:r>
              <a:endParaRPr lang="fr-FR" sz="1200" cap="all" dirty="0">
                <a:latin typeface="AR DESTINE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3282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79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</a:rPr>
              <a:t>Sources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285750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« Informatique Industrielle »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Cours MASTER SIS, Université Paul Cézanne, Aix-Marseille3</a:t>
            </a:r>
          </a:p>
          <a:p>
            <a:pPr marL="285750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« Les microcontrôleurs »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Cours Ecole Polytechnique universitaire de Marseille</a:t>
            </a:r>
          </a:p>
          <a:p>
            <a:pPr marL="285750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« Microcontrôleurs PIC 10, 12, 16 – Description et mise en œuvre »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Christian Tavernier, Ed. DUNOD, 2011.</a:t>
            </a:r>
          </a:p>
          <a:p>
            <a:pPr marL="285750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« Microcontrôleurs PIC 18 – Description et mise en œuvre »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Christian Tavernier, Ed. DUNOD, 2012.</a:t>
            </a:r>
          </a:p>
          <a:p>
            <a:pPr marL="285750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http://www.ti.com/lit/ds/symlink/msp430fr5721.pdf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http://www.atmel.com/Images/Atmel-8271-8-bit-AVR-Microcontroller-ATmega48A-48PA-88A-88PA-168A-168PA-328-328P_datasheet_Complete.pdf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http://ww1.microchip.com/downloads/en/DeviceDoc/41291D.pdf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 fontAlgn="auto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─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214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8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Les systèmes microprogrammés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Définition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DE6C78D-BF82-47BC-8D9A-24C8AE3B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772816"/>
            <a:ext cx="1263855" cy="9186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69A6A0D-F5BD-41FC-8A8F-8DEDAD92697A}"/>
              </a:ext>
            </a:extLst>
          </p:cNvPr>
          <p:cNvSpPr txBox="1"/>
          <p:nvPr/>
        </p:nvSpPr>
        <p:spPr>
          <a:xfrm>
            <a:off x="875945" y="3090067"/>
            <a:ext cx="7250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Un système </a:t>
            </a:r>
            <a:r>
              <a:rPr lang="fr-FR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microprogrammé</a:t>
            </a: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un </a:t>
            </a: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 électronique </a:t>
            </a:r>
          </a:p>
          <a:p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conçu pour réaliser des </a:t>
            </a:r>
            <a:r>
              <a:rPr lang="fr-F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tâches</a:t>
            </a: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particulières »</a:t>
            </a:r>
          </a:p>
        </p:txBody>
      </p:sp>
      <p:sp>
        <p:nvSpPr>
          <p:cNvPr id="9" name="Flèche droite 3">
            <a:extLst>
              <a:ext uri="{FF2B5EF4-FFF2-40B4-BE49-F238E27FC236}">
                <a16:creationId xmlns:a16="http://schemas.microsoft.com/office/drawing/2014/main" id="{A1A25567-4D02-4BEC-BA34-CE2B9BC2E601}"/>
              </a:ext>
            </a:extLst>
          </p:cNvPr>
          <p:cNvSpPr/>
          <p:nvPr/>
        </p:nvSpPr>
        <p:spPr>
          <a:xfrm rot="14527253">
            <a:off x="6061599" y="2567963"/>
            <a:ext cx="504056" cy="432048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784328-78A4-4DE8-B84A-D9749882253C}"/>
              </a:ext>
            </a:extLst>
          </p:cNvPr>
          <p:cNvSpPr txBox="1"/>
          <p:nvPr/>
        </p:nvSpPr>
        <p:spPr>
          <a:xfrm>
            <a:off x="3265620" y="1810709"/>
            <a:ext cx="5596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Architecture fixe ou modulaire constituée d’éléments 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connus de l’électronique numérique</a:t>
            </a:r>
          </a:p>
        </p:txBody>
      </p:sp>
      <p:sp>
        <p:nvSpPr>
          <p:cNvPr id="12" name="Flèche droite 10">
            <a:extLst>
              <a:ext uri="{FF2B5EF4-FFF2-40B4-BE49-F238E27FC236}">
                <a16:creationId xmlns:a16="http://schemas.microsoft.com/office/drawing/2014/main" id="{5B599244-23B2-4384-83F1-E4B4A5C5CDF5}"/>
              </a:ext>
            </a:extLst>
          </p:cNvPr>
          <p:cNvSpPr/>
          <p:nvPr/>
        </p:nvSpPr>
        <p:spPr>
          <a:xfrm rot="3704345">
            <a:off x="6419089" y="3971883"/>
            <a:ext cx="504056" cy="432048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lèche droite 12">
            <a:extLst>
              <a:ext uri="{FF2B5EF4-FFF2-40B4-BE49-F238E27FC236}">
                <a16:creationId xmlns:a16="http://schemas.microsoft.com/office/drawing/2014/main" id="{C749069A-BCB9-41B4-9214-9B9D1A59FFBA}"/>
              </a:ext>
            </a:extLst>
          </p:cNvPr>
          <p:cNvSpPr/>
          <p:nvPr/>
        </p:nvSpPr>
        <p:spPr>
          <a:xfrm rot="3887369">
            <a:off x="1630220" y="3971698"/>
            <a:ext cx="504056" cy="432048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31B93A0-FAFA-4EB3-96A9-A68AA20D5E56}"/>
              </a:ext>
            </a:extLst>
          </p:cNvPr>
          <p:cNvSpPr txBox="1"/>
          <p:nvPr/>
        </p:nvSpPr>
        <p:spPr>
          <a:xfrm>
            <a:off x="6742930" y="4628893"/>
            <a:ext cx="2293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Tâches à réaliser en fonction de l’application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CF2D10-3855-4487-A5A7-C4049AC2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437398"/>
            <a:ext cx="1097037" cy="146271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FE332F6-604A-4765-8DA3-8FFDFD0B6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518843"/>
            <a:ext cx="1647683" cy="123576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55CEDD7-972D-4EC8-9C01-4F2CBB84ECCC}"/>
              </a:ext>
            </a:extLst>
          </p:cNvPr>
          <p:cNvSpPr txBox="1"/>
          <p:nvPr/>
        </p:nvSpPr>
        <p:spPr>
          <a:xfrm>
            <a:off x="446709" y="4877471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6B9F72E-C38B-4C02-A06B-AB072568D63E}"/>
              </a:ext>
            </a:extLst>
          </p:cNvPr>
          <p:cNvSpPr txBox="1"/>
          <p:nvPr/>
        </p:nvSpPr>
        <p:spPr>
          <a:xfrm>
            <a:off x="1619672" y="4475005"/>
            <a:ext cx="3424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Adaptable au niveau logiciel en fonction de l’application sans modifier l’électronique (hardware)</a:t>
            </a:r>
          </a:p>
        </p:txBody>
      </p:sp>
    </p:spTree>
    <p:extLst>
      <p:ext uri="{BB962C8B-B14F-4D97-AF65-F5344CB8AC3E}">
        <p14:creationId xmlns:p14="http://schemas.microsoft.com/office/powerpoint/2010/main" val="111641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 animBg="1"/>
      <p:bldP spid="14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F95-8D93-46EF-A80E-36E4BF9B704D}" type="slidenum">
              <a:rPr lang="fr-FR"/>
              <a:pPr/>
              <a:t>9</a:t>
            </a:fld>
            <a:endParaRPr lang="fr-F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2400"/>
            <a:ext cx="8219256" cy="990600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Les systèmes microprogrammés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7544" y="1214422"/>
            <a:ext cx="8280920" cy="502289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</a:pPr>
            <a:r>
              <a:rPr lang="fr-FR" sz="2200" b="1" dirty="0">
                <a:solidFill>
                  <a:schemeClr val="tx2"/>
                </a:solidFill>
              </a:rPr>
              <a:t>Domaines d’application</a:t>
            </a:r>
          </a:p>
          <a:p>
            <a:pPr marL="274320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274320" algn="l" fontAlgn="auto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Systèmes Microprogrammés - ESTIA 2021</a:t>
            </a: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DBBB32C-DBC6-4AA6-8C31-532A8F490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8" r="9829"/>
          <a:stretch/>
        </p:blipFill>
        <p:spPr>
          <a:xfrm>
            <a:off x="2105353" y="5019247"/>
            <a:ext cx="771061" cy="94651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D638F84-2EE2-4D0B-8E38-09F47FDEACC3}"/>
              </a:ext>
            </a:extLst>
          </p:cNvPr>
          <p:cNvSpPr txBox="1"/>
          <p:nvPr/>
        </p:nvSpPr>
        <p:spPr>
          <a:xfrm>
            <a:off x="3378485" y="5802483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Et bien d’autres !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726F49A7-D747-4427-AA79-7D99C89DE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837" y="3282096"/>
            <a:ext cx="962123" cy="80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396B273-9CBA-4B2A-8D54-F0643AD6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99" y="3201232"/>
            <a:ext cx="745260" cy="83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D134B0D-B234-460D-B40B-B97937462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373" y="4807290"/>
            <a:ext cx="1207050" cy="642715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EB56A83D-CF4D-4517-9A91-D0A75127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32" y="5564973"/>
            <a:ext cx="1032240" cy="77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7612F47-EAAD-4B64-8321-2B5128D2A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014" y="5648841"/>
            <a:ext cx="985962" cy="633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D42BAC8E-DF7A-4A1C-884C-1E0E74CC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151" y="4541863"/>
            <a:ext cx="1045046" cy="5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>
            <a:extLst>
              <a:ext uri="{FF2B5EF4-FFF2-40B4-BE49-F238E27FC236}">
                <a16:creationId xmlns:a16="http://schemas.microsoft.com/office/drawing/2014/main" id="{8B4E2EEE-6C96-4FAF-810B-8283DA0D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1" y="1688959"/>
            <a:ext cx="849566" cy="118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DF8D93FB-53D6-465F-8ACD-7E0C5AF3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41" y="1706727"/>
            <a:ext cx="1050926" cy="9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45AFD6F-2A18-4A29-A8A4-D7205E62A68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695"/>
          <a:stretch/>
        </p:blipFill>
        <p:spPr>
          <a:xfrm>
            <a:off x="995766" y="3429331"/>
            <a:ext cx="919165" cy="719749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4BA7AD5A-EEAB-4E32-876A-40687C0D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96" y="1644797"/>
            <a:ext cx="878458" cy="76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ADB6C80B-CED3-4213-B344-6DD567EEFF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9001" y="3108641"/>
            <a:ext cx="743048" cy="66131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F50BB36-2FF1-4FEA-9D92-1BF8704BD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5515" y="1739001"/>
            <a:ext cx="1043019" cy="65603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37CB408-35EE-4568-9B7D-7F601FA859D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0553"/>
          <a:stretch/>
        </p:blipFill>
        <p:spPr>
          <a:xfrm>
            <a:off x="112450" y="5557479"/>
            <a:ext cx="759912" cy="61698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8E5CC6F3-B808-497C-95C1-7DBFA9450727}"/>
              </a:ext>
            </a:extLst>
          </p:cNvPr>
          <p:cNvSpPr txBox="1"/>
          <p:nvPr/>
        </p:nvSpPr>
        <p:spPr>
          <a:xfrm>
            <a:off x="822001" y="4309099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Téléphonie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079CD82A-AC1E-44E1-9F26-F5D696281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r="16902"/>
          <a:stretch/>
        </p:blipFill>
        <p:spPr bwMode="auto">
          <a:xfrm>
            <a:off x="98279" y="4462029"/>
            <a:ext cx="859972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BD130C98-B7CB-4A3C-B7EC-372EADE2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38" y="2338982"/>
            <a:ext cx="778993" cy="77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Bouée 9">
            <a:extLst>
              <a:ext uri="{FF2B5EF4-FFF2-40B4-BE49-F238E27FC236}">
                <a16:creationId xmlns:a16="http://schemas.microsoft.com/office/drawing/2014/main" id="{174DE528-E90A-4CBB-8E38-BE4993A4D87F}"/>
              </a:ext>
            </a:extLst>
          </p:cNvPr>
          <p:cNvSpPr/>
          <p:nvPr/>
        </p:nvSpPr>
        <p:spPr>
          <a:xfrm>
            <a:off x="769175" y="2027956"/>
            <a:ext cx="1376319" cy="1401044"/>
          </a:xfrm>
          <a:prstGeom prst="donut">
            <a:avLst>
              <a:gd name="adj" fmla="val 8770"/>
            </a:avLst>
          </a:prstGeom>
          <a:solidFill>
            <a:srgbClr val="EB9D2B"/>
          </a:solidFill>
          <a:ln>
            <a:solidFill>
              <a:srgbClr val="EB9D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B9E6798-68F0-41AD-AC83-860E40B374DE}"/>
              </a:ext>
            </a:extLst>
          </p:cNvPr>
          <p:cNvSpPr txBox="1"/>
          <p:nvPr/>
        </p:nvSpPr>
        <p:spPr>
          <a:xfrm>
            <a:off x="958251" y="1635160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EA82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Industrie</a:t>
            </a:r>
          </a:p>
        </p:txBody>
      </p:sp>
      <p:pic>
        <p:nvPicPr>
          <p:cNvPr id="40" name="Picture 7">
            <a:extLst>
              <a:ext uri="{FF2B5EF4-FFF2-40B4-BE49-F238E27FC236}">
                <a16:creationId xmlns:a16="http://schemas.microsoft.com/office/drawing/2014/main" id="{52BE349D-A1BC-44A1-8DF9-CEDA4E78E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972073"/>
            <a:ext cx="714858" cy="71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7896CFF4-6EDD-4973-B9E7-9ABE0C5B99FA}"/>
              </a:ext>
            </a:extLst>
          </p:cNvPr>
          <p:cNvSpPr txBox="1"/>
          <p:nvPr/>
        </p:nvSpPr>
        <p:spPr>
          <a:xfrm>
            <a:off x="3637424" y="2891619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Services &amp;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informatique</a:t>
            </a:r>
          </a:p>
        </p:txBody>
      </p:sp>
      <p:sp>
        <p:nvSpPr>
          <p:cNvPr id="42" name="Bouée 38">
            <a:extLst>
              <a:ext uri="{FF2B5EF4-FFF2-40B4-BE49-F238E27FC236}">
                <a16:creationId xmlns:a16="http://schemas.microsoft.com/office/drawing/2014/main" id="{8A8BFAFB-9AE7-4AF4-B1EB-C4DC00AC8171}"/>
              </a:ext>
            </a:extLst>
          </p:cNvPr>
          <p:cNvSpPr/>
          <p:nvPr/>
        </p:nvSpPr>
        <p:spPr>
          <a:xfrm>
            <a:off x="3667378" y="3628980"/>
            <a:ext cx="1376319" cy="1401044"/>
          </a:xfrm>
          <a:prstGeom prst="donut">
            <a:avLst>
              <a:gd name="adj" fmla="val 87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3" name="Picture 9">
            <a:extLst>
              <a:ext uri="{FF2B5EF4-FFF2-40B4-BE49-F238E27FC236}">
                <a16:creationId xmlns:a16="http://schemas.microsoft.com/office/drawing/2014/main" id="{8AF4BEF2-6BD7-4857-8F0C-A13AE90D3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697" y="2382181"/>
            <a:ext cx="861436" cy="69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Bouée 40">
            <a:extLst>
              <a:ext uri="{FF2B5EF4-FFF2-40B4-BE49-F238E27FC236}">
                <a16:creationId xmlns:a16="http://schemas.microsoft.com/office/drawing/2014/main" id="{648964D5-0574-433D-A06C-A79839F4F7C8}"/>
              </a:ext>
            </a:extLst>
          </p:cNvPr>
          <p:cNvSpPr/>
          <p:nvPr/>
        </p:nvSpPr>
        <p:spPr>
          <a:xfrm>
            <a:off x="6876256" y="2027956"/>
            <a:ext cx="1376319" cy="1401044"/>
          </a:xfrm>
          <a:prstGeom prst="donut">
            <a:avLst>
              <a:gd name="adj" fmla="val 877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2DBA0D6-795B-4D52-A564-4BC8C1BE96BB}"/>
              </a:ext>
            </a:extLst>
          </p:cNvPr>
          <p:cNvSpPr txBox="1"/>
          <p:nvPr/>
        </p:nvSpPr>
        <p:spPr>
          <a:xfrm>
            <a:off x="7124231" y="1635160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Habitat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AB7F5F7-062E-40EE-BD17-D37718E3DB82}"/>
              </a:ext>
            </a:extLst>
          </p:cNvPr>
          <p:cNvSpPr txBox="1"/>
          <p:nvPr/>
        </p:nvSpPr>
        <p:spPr>
          <a:xfrm>
            <a:off x="6999261" y="4309099"/>
            <a:ext cx="1130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</a:p>
        </p:txBody>
      </p:sp>
      <p:pic>
        <p:nvPicPr>
          <p:cNvPr id="48" name="Picture 10">
            <a:extLst>
              <a:ext uri="{FF2B5EF4-FFF2-40B4-BE49-F238E27FC236}">
                <a16:creationId xmlns:a16="http://schemas.microsoft.com/office/drawing/2014/main" id="{CF157318-0157-4F20-8D8D-4A948754B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75" y="4901448"/>
            <a:ext cx="927880" cy="92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Bouée 47">
            <a:extLst>
              <a:ext uri="{FF2B5EF4-FFF2-40B4-BE49-F238E27FC236}">
                <a16:creationId xmlns:a16="http://schemas.microsoft.com/office/drawing/2014/main" id="{267415B8-4DE7-497C-8E38-239A3D22D510}"/>
              </a:ext>
            </a:extLst>
          </p:cNvPr>
          <p:cNvSpPr/>
          <p:nvPr/>
        </p:nvSpPr>
        <p:spPr>
          <a:xfrm>
            <a:off x="6876256" y="4664866"/>
            <a:ext cx="1376319" cy="1401044"/>
          </a:xfrm>
          <a:prstGeom prst="donut">
            <a:avLst>
              <a:gd name="adj" fmla="val 877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0" name="Picture 11">
            <a:extLst>
              <a:ext uri="{FF2B5EF4-FFF2-40B4-BE49-F238E27FC236}">
                <a16:creationId xmlns:a16="http://schemas.microsoft.com/office/drawing/2014/main" id="{B1D56FC2-2CB7-4F37-BCDC-E10B5AD05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25" y="4919379"/>
            <a:ext cx="892019" cy="892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Bouée 48">
            <a:extLst>
              <a:ext uri="{FF2B5EF4-FFF2-40B4-BE49-F238E27FC236}">
                <a16:creationId xmlns:a16="http://schemas.microsoft.com/office/drawing/2014/main" id="{2875D82F-049C-45CC-8AB1-A46B4F649069}"/>
              </a:ext>
            </a:extLst>
          </p:cNvPr>
          <p:cNvSpPr/>
          <p:nvPr/>
        </p:nvSpPr>
        <p:spPr>
          <a:xfrm>
            <a:off x="769175" y="4664866"/>
            <a:ext cx="1376319" cy="1401044"/>
          </a:xfrm>
          <a:prstGeom prst="donut">
            <a:avLst>
              <a:gd name="adj" fmla="val 877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8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5" grpId="0"/>
      <p:bldP spid="38" grpId="0" animBg="1"/>
      <p:bldP spid="39" grpId="0"/>
      <p:bldP spid="41" grpId="0"/>
      <p:bldP spid="42" grpId="0" animBg="1"/>
      <p:bldP spid="44" grpId="0" animBg="1"/>
      <p:bldP spid="45" grpId="0"/>
      <p:bldP spid="46" grpId="0"/>
      <p:bldP spid="49" grpId="0" animBg="1"/>
      <p:bldP spid="5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5117</TotalTime>
  <Words>3953</Words>
  <Application>Microsoft Office PowerPoint</Application>
  <PresentationFormat>Affichage à l'écran (4:3)</PresentationFormat>
  <Paragraphs>1467</Paragraphs>
  <Slides>79</Slides>
  <Notes>77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79</vt:i4>
      </vt:variant>
    </vt:vector>
  </HeadingPairs>
  <TitlesOfParts>
    <vt:vector size="87" baseType="lpstr">
      <vt:lpstr>AR DESTINE</vt:lpstr>
      <vt:lpstr>Arial</vt:lpstr>
      <vt:lpstr>Calibri</vt:lpstr>
      <vt:lpstr>Century Gothic</vt:lpstr>
      <vt:lpstr>Courier New</vt:lpstr>
      <vt:lpstr>Wingdings</vt:lpstr>
      <vt:lpstr>Wingdings 3</vt:lpstr>
      <vt:lpstr>Thème Office</vt:lpstr>
      <vt:lpstr>Présentation PowerPoint</vt:lpstr>
      <vt:lpstr>Plan du cours</vt:lpstr>
      <vt:lpstr>De l’analogique au numérique</vt:lpstr>
      <vt:lpstr>De l’analogique au numérique</vt:lpstr>
      <vt:lpstr>De l’analogique au numérique</vt:lpstr>
      <vt:lpstr>De l’analogique au numérique</vt:lpstr>
      <vt:lpstr>Plan du cours</vt:lpstr>
      <vt:lpstr>Les systèmes microprogrammés</vt:lpstr>
      <vt:lpstr>Les systèmes microprogrammés</vt:lpstr>
      <vt:lpstr>Les systèmes microprogrammés</vt:lpstr>
      <vt:lpstr>Les systèmes microprogrammés</vt:lpstr>
      <vt:lpstr>Plan du cours</vt:lpstr>
      <vt:lpstr>Types de systèmes microprogrammés</vt:lpstr>
      <vt:lpstr>Types de systèmes microprogrammés</vt:lpstr>
      <vt:lpstr>Types de systèmes microprogrammés</vt:lpstr>
      <vt:lpstr>Types de systèmes microprogrammés</vt:lpstr>
      <vt:lpstr>Types de systèmes microprogrammés</vt:lpstr>
      <vt:lpstr>Types de systèmes microprogrammés</vt:lpstr>
      <vt:lpstr>Types de systèmes microprogrammés</vt:lpstr>
      <vt:lpstr>Plan du cours</vt:lpstr>
      <vt:lpstr>Fonctions principales d’un microcontrôleur</vt:lpstr>
      <vt:lpstr>Fonctions principales d’un microcontrôleur</vt:lpstr>
      <vt:lpstr>Fonctions principales d’un microcontrôleur</vt:lpstr>
      <vt:lpstr>Fonctions principales d’un microcontrôleur</vt:lpstr>
      <vt:lpstr>Fonctions principales d’un microcontrôleur</vt:lpstr>
      <vt:lpstr>Fonctions principales d’un microcontrôleur</vt:lpstr>
      <vt:lpstr>Plan du cours</vt:lpstr>
      <vt:lpstr>Communication au sein d’un microcontrôleur</vt:lpstr>
      <vt:lpstr>Communication au sein d’un microcontrôleur</vt:lpstr>
      <vt:lpstr>Communication au sein d’un microcontrôleur</vt:lpstr>
      <vt:lpstr>Communication au sein d’un microcontrôleur</vt:lpstr>
      <vt:lpstr>Plan du cours</vt:lpstr>
      <vt:lpstr>Architectures internes d’un microcontrôleur</vt:lpstr>
      <vt:lpstr>Architectures internes d’un microcontrôleur</vt:lpstr>
      <vt:lpstr>Architectures internes d’un microcontrôleur</vt:lpstr>
      <vt:lpstr>Architectures internes d’un microcontrôleur</vt:lpstr>
      <vt:lpstr>Architectures internes d’un microcontrôleur</vt:lpstr>
      <vt:lpstr>Plan du cours</vt:lpstr>
      <vt:lpstr>Programme et instructions</vt:lpstr>
      <vt:lpstr>Programme et instructions</vt:lpstr>
      <vt:lpstr>Plan du cours</vt:lpstr>
      <vt:lpstr>Le CPU</vt:lpstr>
      <vt:lpstr>Le CPU</vt:lpstr>
      <vt:lpstr>Le CPU</vt:lpstr>
      <vt:lpstr>Le CPU</vt:lpstr>
      <vt:lpstr>Le CPU</vt:lpstr>
      <vt:lpstr>Le CPU</vt:lpstr>
      <vt:lpstr>Le CPU</vt:lpstr>
      <vt:lpstr>Plan du cours</vt:lpstr>
      <vt:lpstr>Exécution d’un programme</vt:lpstr>
      <vt:lpstr>Exécution d’un programme</vt:lpstr>
      <vt:lpstr>Exécution d’un programme</vt:lpstr>
      <vt:lpstr>Exécution d’un programme</vt:lpstr>
      <vt:lpstr>Exécution d’un programme</vt:lpstr>
      <vt:lpstr>Exécution d’un programme</vt:lpstr>
      <vt:lpstr>Exécution d’un programme</vt:lpstr>
      <vt:lpstr>Exécution d’un programme</vt:lpstr>
      <vt:lpstr>Exécution d’un programme</vt:lpstr>
      <vt:lpstr>Plan du cours</vt:lpstr>
      <vt:lpstr>Codage d’un programme</vt:lpstr>
      <vt:lpstr>Plan du cours</vt:lpstr>
      <vt:lpstr>Modules matériels d’entrées-sorties</vt:lpstr>
      <vt:lpstr>Différents types de données</vt:lpstr>
      <vt:lpstr>Différents modules d’entrées-sorties</vt:lpstr>
      <vt:lpstr>Différents modules d’entrées-sorties</vt:lpstr>
      <vt:lpstr>Différents modules d’entrées-sorties</vt:lpstr>
      <vt:lpstr>Différents modules d’entrées-sorties</vt:lpstr>
      <vt:lpstr>Différents modules d’entrées-sorties</vt:lpstr>
      <vt:lpstr>Les interruptions</vt:lpstr>
      <vt:lpstr>Les interruptions</vt:lpstr>
      <vt:lpstr>Les interruptions</vt:lpstr>
      <vt:lpstr>Plan du cours</vt:lpstr>
      <vt:lpstr>Fabricants, familles et références</vt:lpstr>
      <vt:lpstr>Fabricants, familles et références</vt:lpstr>
      <vt:lpstr>Fabricants, familles et références</vt:lpstr>
      <vt:lpstr>Caractéristiques principales</vt:lpstr>
      <vt:lpstr>Caractéristiques principales</vt:lpstr>
      <vt:lpstr>Présentation PowerPoint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RODET</dc:creator>
  <cp:lastModifiedBy>Guillaume TERRASSON</cp:lastModifiedBy>
  <cp:revision>507</cp:revision>
  <cp:lastPrinted>2018-10-15T11:39:39Z</cp:lastPrinted>
  <dcterms:created xsi:type="dcterms:W3CDTF">2014-10-20T14:32:26Z</dcterms:created>
  <dcterms:modified xsi:type="dcterms:W3CDTF">2019-10-17T10:05:11Z</dcterms:modified>
</cp:coreProperties>
</file>